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395F-6A23-478D-8FAD-AAACF8429C3F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4AB-A143-4C18-8E7A-52DD0A3A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9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395F-6A23-478D-8FAD-AAACF8429C3F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4AB-A143-4C18-8E7A-52DD0A3A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395F-6A23-478D-8FAD-AAACF8429C3F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4AB-A143-4C18-8E7A-52DD0A3A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9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395F-6A23-478D-8FAD-AAACF8429C3F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4AB-A143-4C18-8E7A-52DD0A3A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395F-6A23-478D-8FAD-AAACF8429C3F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4AB-A143-4C18-8E7A-52DD0A3A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03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395F-6A23-478D-8FAD-AAACF8429C3F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4AB-A143-4C18-8E7A-52DD0A3A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7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395F-6A23-478D-8FAD-AAACF8429C3F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4AB-A143-4C18-8E7A-52DD0A3A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7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395F-6A23-478D-8FAD-AAACF8429C3F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4AB-A143-4C18-8E7A-52DD0A3A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395F-6A23-478D-8FAD-AAACF8429C3F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4AB-A143-4C18-8E7A-52DD0A3A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1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395F-6A23-478D-8FAD-AAACF8429C3F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4AB-A143-4C18-8E7A-52DD0A3A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395F-6A23-478D-8FAD-AAACF8429C3F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4AB-A143-4C18-8E7A-52DD0A3A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1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E395F-6A23-478D-8FAD-AAACF8429C3F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324AB-A143-4C18-8E7A-52DD0A3A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1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National Assessment of Educational Progress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NAEP</a:t>
            </a:r>
          </a:p>
          <a:p>
            <a:r>
              <a:rPr lang="en-US" dirty="0" smtClean="0"/>
              <a:t>The Nation’s Report 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Comparisons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226862"/>
              </p:ext>
            </p:extLst>
          </p:nvPr>
        </p:nvGraphicFramePr>
        <p:xfrm>
          <a:off x="457200" y="1600200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MINNESOTA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TEXAS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STATE</a:t>
                      </a:r>
                      <a:r>
                        <a:rPr lang="en-US" sz="3600" baseline="0" dirty="0" smtClean="0"/>
                        <a:t> MEAN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246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242</a:t>
                      </a:r>
                      <a:endParaRPr lang="en-US" sz="3600" dirty="0"/>
                    </a:p>
                  </a:txBody>
                  <a:tcPr/>
                </a:tc>
              </a:tr>
              <a:tr h="97536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STATE</a:t>
                      </a:r>
                      <a:r>
                        <a:rPr lang="en-US" sz="3600" baseline="0" dirty="0" smtClean="0"/>
                        <a:t> RANK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46/52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31/52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STATE PERCENTILE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 smtClean="0"/>
                    </a:p>
                    <a:p>
                      <a:pPr algn="ctr"/>
                      <a:r>
                        <a:rPr lang="en-US" sz="3600" dirty="0" smtClean="0"/>
                        <a:t>88</a:t>
                      </a:r>
                      <a:r>
                        <a:rPr lang="en-US" sz="3600" baseline="30000" dirty="0" smtClean="0"/>
                        <a:t>TH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 smtClean="0"/>
                    </a:p>
                    <a:p>
                      <a:pPr algn="ctr"/>
                      <a:r>
                        <a:rPr lang="en-US" sz="3600" dirty="0" smtClean="0"/>
                        <a:t>60</a:t>
                      </a:r>
                      <a:r>
                        <a:rPr lang="en-US" sz="3600" baseline="30000" dirty="0" smtClean="0"/>
                        <a:t>TH</a:t>
                      </a:r>
                      <a:r>
                        <a:rPr lang="en-US" sz="3600" baseline="0" dirty="0" smtClean="0"/>
                        <a:t> 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85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SIMPSON’S PARADOX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949899"/>
              </p:ext>
            </p:extLst>
          </p:nvPr>
        </p:nvGraphicFramePr>
        <p:xfrm>
          <a:off x="457200" y="1600200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MINNESOTA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TEXAS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MEAN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% POP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MEAN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% POP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WHITE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251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254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38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BLACK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219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HISPANIC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235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46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ASIAN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242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264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246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242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8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59</Words>
  <Application>Microsoft Office PowerPoint</Application>
  <PresentationFormat>On-screen Show (4:3)</PresentationFormat>
  <Paragraphs>47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National Assessment of Educational Progress</vt:lpstr>
      <vt:lpstr>State Comparisons</vt:lpstr>
      <vt:lpstr>SIMPSON’S PARADOX</vt:lpstr>
    </vt:vector>
  </TitlesOfParts>
  <Company>University of Minnesota - College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Assessment of Educational Progress</dc:title>
  <dc:creator>Michael C. Rodriguez</dc:creator>
  <cp:lastModifiedBy>Michael C. Rodriguez</cp:lastModifiedBy>
  <cp:revision>2</cp:revision>
  <dcterms:created xsi:type="dcterms:W3CDTF">2013-12-04T20:27:25Z</dcterms:created>
  <dcterms:modified xsi:type="dcterms:W3CDTF">2013-12-04T21:47:51Z</dcterms:modified>
</cp:coreProperties>
</file>