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3"/>
  </p:notesMasterIdLst>
  <p:handoutMasterIdLst>
    <p:handoutMasterId r:id="rId74"/>
  </p:handout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5" r:id="rId18"/>
    <p:sldId id="273" r:id="rId19"/>
    <p:sldId id="276" r:id="rId20"/>
    <p:sldId id="277" r:id="rId21"/>
    <p:sldId id="278" r:id="rId22"/>
    <p:sldId id="281" r:id="rId23"/>
    <p:sldId id="282" r:id="rId24"/>
    <p:sldId id="283" r:id="rId25"/>
    <p:sldId id="330" r:id="rId26"/>
    <p:sldId id="261" r:id="rId27"/>
    <p:sldId id="284" r:id="rId28"/>
    <p:sldId id="285" r:id="rId29"/>
    <p:sldId id="279" r:id="rId30"/>
    <p:sldId id="286" r:id="rId31"/>
    <p:sldId id="287" r:id="rId32"/>
    <p:sldId id="288" r:id="rId33"/>
    <p:sldId id="289" r:id="rId34"/>
    <p:sldId id="290" r:id="rId35"/>
    <p:sldId id="291" r:id="rId36"/>
    <p:sldId id="292" r:id="rId37"/>
    <p:sldId id="293" r:id="rId38"/>
    <p:sldId id="294" r:id="rId39"/>
    <p:sldId id="295" r:id="rId40"/>
    <p:sldId id="300" r:id="rId41"/>
    <p:sldId id="299" r:id="rId42"/>
    <p:sldId id="296" r:id="rId43"/>
    <p:sldId id="301" r:id="rId44"/>
    <p:sldId id="302" r:id="rId45"/>
    <p:sldId id="303" r:id="rId46"/>
    <p:sldId id="298" r:id="rId47"/>
    <p:sldId id="304" r:id="rId48"/>
    <p:sldId id="305" r:id="rId49"/>
    <p:sldId id="306" r:id="rId50"/>
    <p:sldId id="307" r:id="rId51"/>
    <p:sldId id="308" r:id="rId52"/>
    <p:sldId id="309" r:id="rId53"/>
    <p:sldId id="310" r:id="rId54"/>
    <p:sldId id="311" r:id="rId55"/>
    <p:sldId id="314" r:id="rId56"/>
    <p:sldId id="312" r:id="rId57"/>
    <p:sldId id="317" r:id="rId58"/>
    <p:sldId id="321" r:id="rId59"/>
    <p:sldId id="313" r:id="rId60"/>
    <p:sldId id="315" r:id="rId61"/>
    <p:sldId id="318" r:id="rId62"/>
    <p:sldId id="319" r:id="rId63"/>
    <p:sldId id="320" r:id="rId64"/>
    <p:sldId id="322" r:id="rId65"/>
    <p:sldId id="325" r:id="rId66"/>
    <p:sldId id="323" r:id="rId67"/>
    <p:sldId id="324" r:id="rId68"/>
    <p:sldId id="326" r:id="rId69"/>
    <p:sldId id="327" r:id="rId70"/>
    <p:sldId id="328" r:id="rId71"/>
    <p:sldId id="329" r:id="rId72"/>
  </p:sldIdLst>
  <p:sldSz cx="10058400" cy="7772400"/>
  <p:notesSz cx="9344025" cy="705961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508000" indent="-50800" algn="l" rtl="0" fontAlgn="base">
      <a:spcBef>
        <a:spcPct val="0"/>
      </a:spcBef>
      <a:spcAft>
        <a:spcPct val="0"/>
      </a:spcAft>
      <a:defRPr kern="1200">
        <a:solidFill>
          <a:schemeClr val="tx1"/>
        </a:solidFill>
        <a:latin typeface="Arial" charset="0"/>
        <a:ea typeface="+mn-ea"/>
        <a:cs typeface="+mn-cs"/>
      </a:defRPr>
    </a:lvl2pPr>
    <a:lvl3pPr marL="1017588" indent="-103188" algn="l" rtl="0" fontAlgn="base">
      <a:spcBef>
        <a:spcPct val="0"/>
      </a:spcBef>
      <a:spcAft>
        <a:spcPct val="0"/>
      </a:spcAft>
      <a:defRPr kern="1200">
        <a:solidFill>
          <a:schemeClr val="tx1"/>
        </a:solidFill>
        <a:latin typeface="Arial" charset="0"/>
        <a:ea typeface="+mn-ea"/>
        <a:cs typeface="+mn-cs"/>
      </a:defRPr>
    </a:lvl3pPr>
    <a:lvl4pPr marL="1527175" indent="-155575" algn="l" rtl="0" fontAlgn="base">
      <a:spcBef>
        <a:spcPct val="0"/>
      </a:spcBef>
      <a:spcAft>
        <a:spcPct val="0"/>
      </a:spcAft>
      <a:defRPr kern="1200">
        <a:solidFill>
          <a:schemeClr val="tx1"/>
        </a:solidFill>
        <a:latin typeface="Arial" charset="0"/>
        <a:ea typeface="+mn-ea"/>
        <a:cs typeface="+mn-cs"/>
      </a:defRPr>
    </a:lvl4pPr>
    <a:lvl5pPr marL="2036763" indent="-207963"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 uri="{2D200454-40CA-4A62-9FC3-DE9A4176ACB9}">
      <p15:notesGuideLst xmlns:p15="http://schemas.microsoft.com/office/powerpoint/2012/main">
        <p15:guide id="1" orient="horz" pos="2224" userDrawn="1">
          <p15:clr>
            <a:srgbClr val="A4A3A4"/>
          </p15:clr>
        </p15:guide>
        <p15:guide id="2" pos="294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623" autoAdjust="0"/>
  </p:normalViewPr>
  <p:slideViewPr>
    <p:cSldViewPr>
      <p:cViewPr varScale="1">
        <p:scale>
          <a:sx n="82" d="100"/>
          <a:sy n="82" d="100"/>
        </p:scale>
        <p:origin x="2142" y="84"/>
      </p:cViewPr>
      <p:guideLst>
        <p:guide orient="horz" pos="2448"/>
        <p:guide pos="3168"/>
      </p:guideLst>
    </p:cSldViewPr>
  </p:slideViewPr>
  <p:notesTextViewPr>
    <p:cViewPr>
      <p:scale>
        <a:sx n="100" d="100"/>
        <a:sy n="100" d="100"/>
      </p:scale>
      <p:origin x="0" y="0"/>
    </p:cViewPr>
  </p:notesTextViewPr>
  <p:notesViewPr>
    <p:cSldViewPr>
      <p:cViewPr varScale="1">
        <p:scale>
          <a:sx n="68" d="100"/>
          <a:sy n="68" d="100"/>
        </p:scale>
        <p:origin x="-1230" y="-108"/>
      </p:cViewPr>
      <p:guideLst>
        <p:guide orient="horz" pos="2224"/>
        <p:guide pos="2943"/>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097A74-5392-426F-A6EC-66A2C20A413A}" type="doc">
      <dgm:prSet loTypeId="urn:microsoft.com/office/officeart/2005/8/layout/hierarchy1" loCatId="hierarchy" qsTypeId="urn:microsoft.com/office/officeart/2005/8/quickstyle/simple3" qsCatId="simple" csTypeId="urn:microsoft.com/office/officeart/2005/8/colors/accent1_2" csCatId="accent1" phldr="1"/>
      <dgm:spPr/>
      <dgm:t>
        <a:bodyPr/>
        <a:lstStyle/>
        <a:p>
          <a:endParaRPr lang="en-US"/>
        </a:p>
      </dgm:t>
    </dgm:pt>
    <dgm:pt modelId="{4A445002-C41E-431C-A0D4-67F88A4CF8DA}">
      <dgm:prSet phldrT="[Text]"/>
      <dgm:spPr>
        <a:solidFill>
          <a:schemeClr val="lt1">
            <a:hueOff val="0"/>
            <a:satOff val="0"/>
            <a:lumOff val="0"/>
          </a:schemeClr>
        </a:solidFill>
      </dgm:spPr>
      <dgm:t>
        <a:bodyPr/>
        <a:lstStyle/>
        <a:p>
          <a:r>
            <a:rPr lang="en-US" dirty="0" smtClean="0"/>
            <a:t>SCALING</a:t>
          </a:r>
          <a:endParaRPr lang="en-US" dirty="0"/>
        </a:p>
      </dgm:t>
    </dgm:pt>
    <dgm:pt modelId="{70F37A73-BE3F-4BF2-9A3B-441672112532}" type="parTrans" cxnId="{2006D0C0-0DFA-4D25-B0CA-2CF39F48BE42}">
      <dgm:prSet/>
      <dgm:spPr/>
      <dgm:t>
        <a:bodyPr/>
        <a:lstStyle/>
        <a:p>
          <a:endParaRPr lang="en-US"/>
        </a:p>
      </dgm:t>
    </dgm:pt>
    <dgm:pt modelId="{ABD8FA38-B30A-42F7-8DA5-0B146FA7A6A1}" type="sibTrans" cxnId="{2006D0C0-0DFA-4D25-B0CA-2CF39F48BE42}">
      <dgm:prSet/>
      <dgm:spPr/>
      <dgm:t>
        <a:bodyPr/>
        <a:lstStyle/>
        <a:p>
          <a:endParaRPr lang="en-US"/>
        </a:p>
      </dgm:t>
    </dgm:pt>
    <dgm:pt modelId="{BFBE62AF-7195-48F9-856E-DA3AB6E026A8}">
      <dgm:prSet phldrT="[Text]"/>
      <dgm:spPr>
        <a:solidFill>
          <a:schemeClr val="lt1">
            <a:hueOff val="0"/>
            <a:satOff val="0"/>
            <a:lumOff val="0"/>
          </a:schemeClr>
        </a:solidFill>
      </dgm:spPr>
      <dgm:t>
        <a:bodyPr/>
        <a:lstStyle/>
        <a:p>
          <a:r>
            <a:rPr lang="en-US" dirty="0" smtClean="0"/>
            <a:t>Dissimilar Constructs</a:t>
          </a:r>
          <a:endParaRPr lang="en-US" dirty="0"/>
        </a:p>
      </dgm:t>
    </dgm:pt>
    <dgm:pt modelId="{21889D4A-900D-4661-A5D0-20D9859E34FD}" type="parTrans" cxnId="{93DA550F-D7F9-4E38-96E7-86CE987E7EDC}">
      <dgm:prSet/>
      <dgm:spPr/>
      <dgm:t>
        <a:bodyPr/>
        <a:lstStyle/>
        <a:p>
          <a:endParaRPr lang="en-US"/>
        </a:p>
      </dgm:t>
    </dgm:pt>
    <dgm:pt modelId="{7B2C6F32-6D14-45CE-8CD0-9DDC9188FC7D}" type="sibTrans" cxnId="{93DA550F-D7F9-4E38-96E7-86CE987E7EDC}">
      <dgm:prSet/>
      <dgm:spPr/>
      <dgm:t>
        <a:bodyPr/>
        <a:lstStyle/>
        <a:p>
          <a:endParaRPr lang="en-US"/>
        </a:p>
      </dgm:t>
    </dgm:pt>
    <dgm:pt modelId="{129C7305-F7C4-4C13-B36F-B33063F0DDB1}">
      <dgm:prSet phldrT="[Text]"/>
      <dgm:spPr>
        <a:solidFill>
          <a:schemeClr val="lt1">
            <a:hueOff val="0"/>
            <a:satOff val="0"/>
            <a:lumOff val="0"/>
          </a:schemeClr>
        </a:solidFill>
      </dgm:spPr>
      <dgm:t>
        <a:bodyPr/>
        <a:lstStyle/>
        <a:p>
          <a:r>
            <a:rPr lang="en-US" dirty="0" smtClean="0"/>
            <a:t>Common Population</a:t>
          </a:r>
          <a:endParaRPr lang="en-US" dirty="0"/>
        </a:p>
      </dgm:t>
    </dgm:pt>
    <dgm:pt modelId="{ED3CA48D-8006-4EDB-B90F-BCC8E7AC2D7D}" type="parTrans" cxnId="{35655258-C4CA-4EA8-A2EA-37B409727596}">
      <dgm:prSet/>
      <dgm:spPr/>
      <dgm:t>
        <a:bodyPr/>
        <a:lstStyle/>
        <a:p>
          <a:endParaRPr lang="en-US"/>
        </a:p>
      </dgm:t>
    </dgm:pt>
    <dgm:pt modelId="{9F78F331-E458-4545-9345-DF03D22F9079}" type="sibTrans" cxnId="{35655258-C4CA-4EA8-A2EA-37B409727596}">
      <dgm:prSet/>
      <dgm:spPr/>
      <dgm:t>
        <a:bodyPr/>
        <a:lstStyle/>
        <a:p>
          <a:endParaRPr lang="en-US"/>
        </a:p>
      </dgm:t>
    </dgm:pt>
    <dgm:pt modelId="{5F8421AF-78D8-4038-B901-F0D0C1A35CA9}">
      <dgm:prSet phldrT="[Text]"/>
      <dgm:spPr>
        <a:solidFill>
          <a:schemeClr val="lt1">
            <a:hueOff val="0"/>
            <a:satOff val="0"/>
            <a:lumOff val="0"/>
          </a:schemeClr>
        </a:solidFill>
      </dgm:spPr>
      <dgm:t>
        <a:bodyPr/>
        <a:lstStyle/>
        <a:p>
          <a:r>
            <a:rPr lang="en-US" dirty="0" smtClean="0"/>
            <a:t>Anchor Measure</a:t>
          </a:r>
          <a:endParaRPr lang="en-US" dirty="0"/>
        </a:p>
      </dgm:t>
    </dgm:pt>
    <dgm:pt modelId="{E3DF7736-EB48-42C2-8ACE-CF47F57B684D}" type="parTrans" cxnId="{92D62CF4-7C13-49B0-BDE6-434CF7C8BE19}">
      <dgm:prSet/>
      <dgm:spPr/>
      <dgm:t>
        <a:bodyPr/>
        <a:lstStyle/>
        <a:p>
          <a:endParaRPr lang="en-US"/>
        </a:p>
      </dgm:t>
    </dgm:pt>
    <dgm:pt modelId="{90D98CF9-F507-4716-87AE-6AE4A4FF7BA8}" type="sibTrans" cxnId="{92D62CF4-7C13-49B0-BDE6-434CF7C8BE19}">
      <dgm:prSet/>
      <dgm:spPr/>
      <dgm:t>
        <a:bodyPr/>
        <a:lstStyle/>
        <a:p>
          <a:endParaRPr lang="en-US"/>
        </a:p>
      </dgm:t>
    </dgm:pt>
    <dgm:pt modelId="{F4FCA209-4184-4826-937D-7AD343B8B826}">
      <dgm:prSet phldrT="[Text]"/>
      <dgm:spPr>
        <a:solidFill>
          <a:schemeClr val="lt1">
            <a:hueOff val="0"/>
            <a:satOff val="0"/>
            <a:lumOff val="0"/>
          </a:schemeClr>
        </a:solidFill>
      </dgm:spPr>
      <dgm:t>
        <a:bodyPr/>
        <a:lstStyle/>
        <a:p>
          <a:r>
            <a:rPr lang="en-US" dirty="0" smtClean="0"/>
            <a:t>Similar Constructs</a:t>
          </a:r>
          <a:endParaRPr lang="en-US" dirty="0"/>
        </a:p>
      </dgm:t>
    </dgm:pt>
    <dgm:pt modelId="{A17AF3D9-88DC-4156-B6F5-4DFC72407DE4}" type="parTrans" cxnId="{95971A66-3730-4A8F-8F36-3C8B8832B737}">
      <dgm:prSet/>
      <dgm:spPr/>
      <dgm:t>
        <a:bodyPr/>
        <a:lstStyle/>
        <a:p>
          <a:endParaRPr lang="en-US"/>
        </a:p>
      </dgm:t>
    </dgm:pt>
    <dgm:pt modelId="{7B58E7D2-31A8-44E5-BF75-9B457F237B86}" type="sibTrans" cxnId="{95971A66-3730-4A8F-8F36-3C8B8832B737}">
      <dgm:prSet/>
      <dgm:spPr/>
      <dgm:t>
        <a:bodyPr/>
        <a:lstStyle/>
        <a:p>
          <a:endParaRPr lang="en-US"/>
        </a:p>
      </dgm:t>
    </dgm:pt>
    <dgm:pt modelId="{A37C484E-FF8D-4CA8-9BF8-718522988D65}">
      <dgm:prSet phldrT="[Text]"/>
      <dgm:spPr>
        <a:solidFill>
          <a:schemeClr val="lt1">
            <a:hueOff val="0"/>
            <a:satOff val="0"/>
            <a:lumOff val="0"/>
          </a:schemeClr>
        </a:solidFill>
      </dgm:spPr>
      <dgm:t>
        <a:bodyPr/>
        <a:lstStyle/>
        <a:p>
          <a:r>
            <a:rPr lang="en-US" b="1" dirty="0" smtClean="0"/>
            <a:t>Battery Scaling</a:t>
          </a:r>
          <a:endParaRPr lang="en-US" b="1" dirty="0"/>
        </a:p>
      </dgm:t>
    </dgm:pt>
    <dgm:pt modelId="{C7CB727C-C609-4F07-A03C-82303C43A18E}" type="parTrans" cxnId="{B37C5D0B-12C8-4248-A5CA-4B06984C36B9}">
      <dgm:prSet/>
      <dgm:spPr/>
      <dgm:t>
        <a:bodyPr/>
        <a:lstStyle/>
        <a:p>
          <a:endParaRPr lang="en-US"/>
        </a:p>
      </dgm:t>
    </dgm:pt>
    <dgm:pt modelId="{EC425917-365B-4A83-B436-62DF5053E5D5}" type="sibTrans" cxnId="{B37C5D0B-12C8-4248-A5CA-4B06984C36B9}">
      <dgm:prSet/>
      <dgm:spPr/>
      <dgm:t>
        <a:bodyPr/>
        <a:lstStyle/>
        <a:p>
          <a:endParaRPr lang="en-US"/>
        </a:p>
      </dgm:t>
    </dgm:pt>
    <dgm:pt modelId="{FD48B07D-C8A5-457B-894D-8C48974F18E8}">
      <dgm:prSet phldrT="[Text]"/>
      <dgm:spPr>
        <a:solidFill>
          <a:schemeClr val="lt1">
            <a:hueOff val="0"/>
            <a:satOff val="0"/>
            <a:lumOff val="0"/>
          </a:schemeClr>
        </a:solidFill>
      </dgm:spPr>
      <dgm:t>
        <a:bodyPr/>
        <a:lstStyle/>
        <a:p>
          <a:r>
            <a:rPr lang="en-US" b="1" dirty="0" smtClean="0"/>
            <a:t>Scaling on Hypothetical Population</a:t>
          </a:r>
          <a:endParaRPr lang="en-US" b="1" dirty="0"/>
        </a:p>
      </dgm:t>
    </dgm:pt>
    <dgm:pt modelId="{7E355322-D5EA-41E6-B32C-3FB6EB1B4F4E}" type="parTrans" cxnId="{A99CFBFD-E367-4B47-8ADD-DA4E98A39AA4}">
      <dgm:prSet/>
      <dgm:spPr/>
      <dgm:t>
        <a:bodyPr/>
        <a:lstStyle/>
        <a:p>
          <a:endParaRPr lang="en-US"/>
        </a:p>
      </dgm:t>
    </dgm:pt>
    <dgm:pt modelId="{D45BDF79-F0AE-49ED-948E-D32D620A078E}" type="sibTrans" cxnId="{A99CFBFD-E367-4B47-8ADD-DA4E98A39AA4}">
      <dgm:prSet/>
      <dgm:spPr/>
      <dgm:t>
        <a:bodyPr/>
        <a:lstStyle/>
        <a:p>
          <a:endParaRPr lang="en-US"/>
        </a:p>
      </dgm:t>
    </dgm:pt>
    <dgm:pt modelId="{6E22F05D-A68E-4128-8770-8BEC5C27C660}">
      <dgm:prSet phldrT="[Text]"/>
      <dgm:spPr>
        <a:solidFill>
          <a:schemeClr val="lt1">
            <a:hueOff val="0"/>
            <a:satOff val="0"/>
            <a:lumOff val="0"/>
          </a:schemeClr>
        </a:solidFill>
      </dgm:spPr>
      <dgm:t>
        <a:bodyPr/>
        <a:lstStyle/>
        <a:p>
          <a:r>
            <a:rPr lang="en-US" b="1" dirty="0" smtClean="0"/>
            <a:t>Scaling to Anchor</a:t>
          </a:r>
          <a:endParaRPr lang="en-US" b="1" dirty="0"/>
        </a:p>
      </dgm:t>
    </dgm:pt>
    <dgm:pt modelId="{292D4030-0F3F-46D7-AB35-3C84305BD785}" type="parTrans" cxnId="{EFBDE3BC-8547-4BEE-B2CA-F72CA62BC07F}">
      <dgm:prSet/>
      <dgm:spPr/>
      <dgm:t>
        <a:bodyPr/>
        <a:lstStyle/>
        <a:p>
          <a:endParaRPr lang="en-US"/>
        </a:p>
      </dgm:t>
    </dgm:pt>
    <dgm:pt modelId="{44957BCC-9659-4B59-A19E-76E676089654}" type="sibTrans" cxnId="{EFBDE3BC-8547-4BEE-B2CA-F72CA62BC07F}">
      <dgm:prSet/>
      <dgm:spPr/>
      <dgm:t>
        <a:bodyPr/>
        <a:lstStyle/>
        <a:p>
          <a:endParaRPr lang="en-US"/>
        </a:p>
      </dgm:t>
    </dgm:pt>
    <dgm:pt modelId="{29AA9444-3E04-46DB-9256-32D847B05B08}" type="pres">
      <dgm:prSet presAssocID="{DB097A74-5392-426F-A6EC-66A2C20A413A}" presName="hierChild1" presStyleCnt="0">
        <dgm:presLayoutVars>
          <dgm:chPref val="1"/>
          <dgm:dir/>
          <dgm:animOne val="branch"/>
          <dgm:animLvl val="lvl"/>
          <dgm:resizeHandles/>
        </dgm:presLayoutVars>
      </dgm:prSet>
      <dgm:spPr/>
      <dgm:t>
        <a:bodyPr/>
        <a:lstStyle/>
        <a:p>
          <a:endParaRPr lang="en-US"/>
        </a:p>
      </dgm:t>
    </dgm:pt>
    <dgm:pt modelId="{548EF04F-E36D-4DB8-82FC-64F331BB3C8F}" type="pres">
      <dgm:prSet presAssocID="{4A445002-C41E-431C-A0D4-67F88A4CF8DA}" presName="hierRoot1" presStyleCnt="0"/>
      <dgm:spPr/>
    </dgm:pt>
    <dgm:pt modelId="{32D9FE00-E2C4-4090-A04F-46026BAC457A}" type="pres">
      <dgm:prSet presAssocID="{4A445002-C41E-431C-A0D4-67F88A4CF8DA}" presName="composite" presStyleCnt="0"/>
      <dgm:spPr/>
    </dgm:pt>
    <dgm:pt modelId="{76660E10-CA96-44E3-832D-2E299705790C}" type="pres">
      <dgm:prSet presAssocID="{4A445002-C41E-431C-A0D4-67F88A4CF8DA}" presName="background" presStyleLbl="node0" presStyleIdx="0" presStyleCnt="1"/>
      <dgm:spPr/>
    </dgm:pt>
    <dgm:pt modelId="{4CF4DC20-BA6F-4F08-9C27-6B3A2E6AAD78}" type="pres">
      <dgm:prSet presAssocID="{4A445002-C41E-431C-A0D4-67F88A4CF8DA}" presName="text" presStyleLbl="fgAcc0" presStyleIdx="0" presStyleCnt="1">
        <dgm:presLayoutVars>
          <dgm:chPref val="3"/>
        </dgm:presLayoutVars>
      </dgm:prSet>
      <dgm:spPr/>
      <dgm:t>
        <a:bodyPr/>
        <a:lstStyle/>
        <a:p>
          <a:endParaRPr lang="en-US"/>
        </a:p>
      </dgm:t>
    </dgm:pt>
    <dgm:pt modelId="{FAB77E8A-8F27-4F20-9BB9-EC41F6538291}" type="pres">
      <dgm:prSet presAssocID="{4A445002-C41E-431C-A0D4-67F88A4CF8DA}" presName="hierChild2" presStyleCnt="0"/>
      <dgm:spPr/>
    </dgm:pt>
    <dgm:pt modelId="{0DB19717-91BF-481C-9B88-C5B58AD61981}" type="pres">
      <dgm:prSet presAssocID="{21889D4A-900D-4661-A5D0-20D9859E34FD}" presName="Name10" presStyleLbl="parChTrans1D2" presStyleIdx="0" presStyleCnt="2"/>
      <dgm:spPr/>
      <dgm:t>
        <a:bodyPr/>
        <a:lstStyle/>
        <a:p>
          <a:endParaRPr lang="en-US"/>
        </a:p>
      </dgm:t>
    </dgm:pt>
    <dgm:pt modelId="{C53ED7C7-7E56-4AEC-BF86-141ADA8C77FF}" type="pres">
      <dgm:prSet presAssocID="{BFBE62AF-7195-48F9-856E-DA3AB6E026A8}" presName="hierRoot2" presStyleCnt="0"/>
      <dgm:spPr/>
    </dgm:pt>
    <dgm:pt modelId="{E7A90ED9-3C56-47FF-82A0-444E42928214}" type="pres">
      <dgm:prSet presAssocID="{BFBE62AF-7195-48F9-856E-DA3AB6E026A8}" presName="composite2" presStyleCnt="0"/>
      <dgm:spPr/>
    </dgm:pt>
    <dgm:pt modelId="{F8827257-5AE6-45F8-82DC-6A9A43D1225E}" type="pres">
      <dgm:prSet presAssocID="{BFBE62AF-7195-48F9-856E-DA3AB6E026A8}" presName="background2" presStyleLbl="node2" presStyleIdx="0" presStyleCnt="2"/>
      <dgm:spPr/>
    </dgm:pt>
    <dgm:pt modelId="{B6004CAE-37A0-46A4-98CD-249E8CCA49C8}" type="pres">
      <dgm:prSet presAssocID="{BFBE62AF-7195-48F9-856E-DA3AB6E026A8}" presName="text2" presStyleLbl="fgAcc2" presStyleIdx="0" presStyleCnt="2">
        <dgm:presLayoutVars>
          <dgm:chPref val="3"/>
        </dgm:presLayoutVars>
      </dgm:prSet>
      <dgm:spPr/>
      <dgm:t>
        <a:bodyPr/>
        <a:lstStyle/>
        <a:p>
          <a:endParaRPr lang="en-US"/>
        </a:p>
      </dgm:t>
    </dgm:pt>
    <dgm:pt modelId="{B0463BBD-19BD-4119-9DAC-7B43B09D0650}" type="pres">
      <dgm:prSet presAssocID="{BFBE62AF-7195-48F9-856E-DA3AB6E026A8}" presName="hierChild3" presStyleCnt="0"/>
      <dgm:spPr/>
    </dgm:pt>
    <dgm:pt modelId="{02B0D660-C846-483B-BC9D-26EE310F0467}" type="pres">
      <dgm:prSet presAssocID="{ED3CA48D-8006-4EDB-B90F-BCC8E7AC2D7D}" presName="Name17" presStyleLbl="parChTrans1D3" presStyleIdx="0" presStyleCnt="2"/>
      <dgm:spPr/>
      <dgm:t>
        <a:bodyPr/>
        <a:lstStyle/>
        <a:p>
          <a:endParaRPr lang="en-US"/>
        </a:p>
      </dgm:t>
    </dgm:pt>
    <dgm:pt modelId="{EF559FB8-CF01-4AEF-A1ED-EE9F6E974166}" type="pres">
      <dgm:prSet presAssocID="{129C7305-F7C4-4C13-B36F-B33063F0DDB1}" presName="hierRoot3" presStyleCnt="0"/>
      <dgm:spPr/>
    </dgm:pt>
    <dgm:pt modelId="{20FCB98C-ACC1-4E54-BD3B-B98F11739AF6}" type="pres">
      <dgm:prSet presAssocID="{129C7305-F7C4-4C13-B36F-B33063F0DDB1}" presName="composite3" presStyleCnt="0"/>
      <dgm:spPr/>
    </dgm:pt>
    <dgm:pt modelId="{296B4D64-3F00-4F10-8F3E-550C52580255}" type="pres">
      <dgm:prSet presAssocID="{129C7305-F7C4-4C13-B36F-B33063F0DDB1}" presName="background3" presStyleLbl="node3" presStyleIdx="0" presStyleCnt="2"/>
      <dgm:spPr/>
    </dgm:pt>
    <dgm:pt modelId="{BC5A5AF9-4B8B-48C0-B712-02D6E1B6D721}" type="pres">
      <dgm:prSet presAssocID="{129C7305-F7C4-4C13-B36F-B33063F0DDB1}" presName="text3" presStyleLbl="fgAcc3" presStyleIdx="0" presStyleCnt="2">
        <dgm:presLayoutVars>
          <dgm:chPref val="3"/>
        </dgm:presLayoutVars>
      </dgm:prSet>
      <dgm:spPr/>
      <dgm:t>
        <a:bodyPr/>
        <a:lstStyle/>
        <a:p>
          <a:endParaRPr lang="en-US"/>
        </a:p>
      </dgm:t>
    </dgm:pt>
    <dgm:pt modelId="{5FAB37B9-0559-4ABB-834B-65F7C8337293}" type="pres">
      <dgm:prSet presAssocID="{129C7305-F7C4-4C13-B36F-B33063F0DDB1}" presName="hierChild4" presStyleCnt="0"/>
      <dgm:spPr/>
    </dgm:pt>
    <dgm:pt modelId="{8FF3994F-55F3-424D-946B-ED534E1406EA}" type="pres">
      <dgm:prSet presAssocID="{C7CB727C-C609-4F07-A03C-82303C43A18E}" presName="Name23" presStyleLbl="parChTrans1D4" presStyleIdx="0" presStyleCnt="3"/>
      <dgm:spPr/>
      <dgm:t>
        <a:bodyPr/>
        <a:lstStyle/>
        <a:p>
          <a:endParaRPr lang="en-US"/>
        </a:p>
      </dgm:t>
    </dgm:pt>
    <dgm:pt modelId="{A2F38DD6-D577-48E0-8A34-11C37ABEEF1D}" type="pres">
      <dgm:prSet presAssocID="{A37C484E-FF8D-4CA8-9BF8-718522988D65}" presName="hierRoot4" presStyleCnt="0"/>
      <dgm:spPr/>
    </dgm:pt>
    <dgm:pt modelId="{D0143C81-7279-428A-B562-A90229024EA5}" type="pres">
      <dgm:prSet presAssocID="{A37C484E-FF8D-4CA8-9BF8-718522988D65}" presName="composite4" presStyleCnt="0"/>
      <dgm:spPr/>
    </dgm:pt>
    <dgm:pt modelId="{C921DF9D-8A75-4F8F-A94F-F3B84A7297B9}" type="pres">
      <dgm:prSet presAssocID="{A37C484E-FF8D-4CA8-9BF8-718522988D65}" presName="background4" presStyleLbl="node4" presStyleIdx="0" presStyleCnt="3"/>
      <dgm:spPr/>
    </dgm:pt>
    <dgm:pt modelId="{01296BA1-8DC4-44AA-851E-874BD1DE673B}" type="pres">
      <dgm:prSet presAssocID="{A37C484E-FF8D-4CA8-9BF8-718522988D65}" presName="text4" presStyleLbl="fgAcc4" presStyleIdx="0" presStyleCnt="3" custScaleX="110372" custScaleY="108724" custLinFactNeighborY="-2626">
        <dgm:presLayoutVars>
          <dgm:chPref val="3"/>
        </dgm:presLayoutVars>
      </dgm:prSet>
      <dgm:spPr>
        <a:prstGeom prst="ellipse">
          <a:avLst/>
        </a:prstGeom>
      </dgm:spPr>
      <dgm:t>
        <a:bodyPr/>
        <a:lstStyle/>
        <a:p>
          <a:endParaRPr lang="en-US"/>
        </a:p>
      </dgm:t>
    </dgm:pt>
    <dgm:pt modelId="{54B39DF5-8974-43E7-9A58-792D7330ABA7}" type="pres">
      <dgm:prSet presAssocID="{A37C484E-FF8D-4CA8-9BF8-718522988D65}" presName="hierChild5" presStyleCnt="0"/>
      <dgm:spPr/>
    </dgm:pt>
    <dgm:pt modelId="{2361BA14-0786-47D5-887C-FCEEB263C4C9}" type="pres">
      <dgm:prSet presAssocID="{E3DF7736-EB48-42C2-8ACE-CF47F57B684D}" presName="Name17" presStyleLbl="parChTrans1D3" presStyleIdx="1" presStyleCnt="2"/>
      <dgm:spPr/>
      <dgm:t>
        <a:bodyPr/>
        <a:lstStyle/>
        <a:p>
          <a:endParaRPr lang="en-US"/>
        </a:p>
      </dgm:t>
    </dgm:pt>
    <dgm:pt modelId="{36EA811D-7892-4E5F-8409-300B587E2232}" type="pres">
      <dgm:prSet presAssocID="{5F8421AF-78D8-4038-B901-F0D0C1A35CA9}" presName="hierRoot3" presStyleCnt="0"/>
      <dgm:spPr/>
    </dgm:pt>
    <dgm:pt modelId="{0AB04159-5F0D-45C0-A318-CFA70ABAA68D}" type="pres">
      <dgm:prSet presAssocID="{5F8421AF-78D8-4038-B901-F0D0C1A35CA9}" presName="composite3" presStyleCnt="0"/>
      <dgm:spPr/>
    </dgm:pt>
    <dgm:pt modelId="{57FB34DA-2180-4C2C-9B39-FE68EAEA38C2}" type="pres">
      <dgm:prSet presAssocID="{5F8421AF-78D8-4038-B901-F0D0C1A35CA9}" presName="background3" presStyleLbl="node3" presStyleIdx="1" presStyleCnt="2"/>
      <dgm:spPr/>
    </dgm:pt>
    <dgm:pt modelId="{053CCE98-B149-4BCB-927F-AD5932BC7DCE}" type="pres">
      <dgm:prSet presAssocID="{5F8421AF-78D8-4038-B901-F0D0C1A35CA9}" presName="text3" presStyleLbl="fgAcc3" presStyleIdx="1" presStyleCnt="2">
        <dgm:presLayoutVars>
          <dgm:chPref val="3"/>
        </dgm:presLayoutVars>
      </dgm:prSet>
      <dgm:spPr/>
      <dgm:t>
        <a:bodyPr/>
        <a:lstStyle/>
        <a:p>
          <a:endParaRPr lang="en-US"/>
        </a:p>
      </dgm:t>
    </dgm:pt>
    <dgm:pt modelId="{F6BEF688-FE8C-480A-B2B8-0DA490EE7174}" type="pres">
      <dgm:prSet presAssocID="{5F8421AF-78D8-4038-B901-F0D0C1A35CA9}" presName="hierChild4" presStyleCnt="0"/>
      <dgm:spPr/>
    </dgm:pt>
    <dgm:pt modelId="{53CE33AF-8011-4E27-BB30-6892233ADB43}" type="pres">
      <dgm:prSet presAssocID="{7E355322-D5EA-41E6-B32C-3FB6EB1B4F4E}" presName="Name23" presStyleLbl="parChTrans1D4" presStyleIdx="1" presStyleCnt="3"/>
      <dgm:spPr/>
      <dgm:t>
        <a:bodyPr/>
        <a:lstStyle/>
        <a:p>
          <a:endParaRPr lang="en-US"/>
        </a:p>
      </dgm:t>
    </dgm:pt>
    <dgm:pt modelId="{55EDDF20-8F44-4C28-B382-C26A49380B17}" type="pres">
      <dgm:prSet presAssocID="{FD48B07D-C8A5-457B-894D-8C48974F18E8}" presName="hierRoot4" presStyleCnt="0"/>
      <dgm:spPr/>
    </dgm:pt>
    <dgm:pt modelId="{90C825AB-E1F6-43A2-B896-F79F21F666C9}" type="pres">
      <dgm:prSet presAssocID="{FD48B07D-C8A5-457B-894D-8C48974F18E8}" presName="composite4" presStyleCnt="0"/>
      <dgm:spPr/>
    </dgm:pt>
    <dgm:pt modelId="{6B3CF8BF-DEFE-45D5-98D4-179B51728D6E}" type="pres">
      <dgm:prSet presAssocID="{FD48B07D-C8A5-457B-894D-8C48974F18E8}" presName="background4" presStyleLbl="node4" presStyleIdx="1" presStyleCnt="3"/>
      <dgm:spPr/>
    </dgm:pt>
    <dgm:pt modelId="{ECCB4681-8158-4339-B044-5BB144BE660A}" type="pres">
      <dgm:prSet presAssocID="{FD48B07D-C8A5-457B-894D-8C48974F18E8}" presName="text4" presStyleLbl="fgAcc4" presStyleIdx="1" presStyleCnt="3" custScaleX="109169" custScaleY="107701" custLinFactNeighborX="42" custLinFactNeighborY="-2626">
        <dgm:presLayoutVars>
          <dgm:chPref val="3"/>
        </dgm:presLayoutVars>
      </dgm:prSet>
      <dgm:spPr>
        <a:prstGeom prst="ellipse">
          <a:avLst/>
        </a:prstGeom>
      </dgm:spPr>
      <dgm:t>
        <a:bodyPr/>
        <a:lstStyle/>
        <a:p>
          <a:endParaRPr lang="en-US"/>
        </a:p>
      </dgm:t>
    </dgm:pt>
    <dgm:pt modelId="{070B1846-83F1-4340-ADAB-A632D44B760D}" type="pres">
      <dgm:prSet presAssocID="{FD48B07D-C8A5-457B-894D-8C48974F18E8}" presName="hierChild5" presStyleCnt="0"/>
      <dgm:spPr/>
    </dgm:pt>
    <dgm:pt modelId="{4421040F-D96C-4683-8A09-5700B383AC56}" type="pres">
      <dgm:prSet presAssocID="{292D4030-0F3F-46D7-AB35-3C84305BD785}" presName="Name23" presStyleLbl="parChTrans1D4" presStyleIdx="2" presStyleCnt="3"/>
      <dgm:spPr/>
      <dgm:t>
        <a:bodyPr/>
        <a:lstStyle/>
        <a:p>
          <a:endParaRPr lang="en-US"/>
        </a:p>
      </dgm:t>
    </dgm:pt>
    <dgm:pt modelId="{F5305A80-759E-46D0-91B9-84849F9E2508}" type="pres">
      <dgm:prSet presAssocID="{6E22F05D-A68E-4128-8770-8BEC5C27C660}" presName="hierRoot4" presStyleCnt="0"/>
      <dgm:spPr/>
    </dgm:pt>
    <dgm:pt modelId="{58A8E43E-848D-470F-9043-82815E8627E0}" type="pres">
      <dgm:prSet presAssocID="{6E22F05D-A68E-4128-8770-8BEC5C27C660}" presName="composite4" presStyleCnt="0"/>
      <dgm:spPr/>
    </dgm:pt>
    <dgm:pt modelId="{71101C1F-567D-4D29-9489-AAEBBC2687C4}" type="pres">
      <dgm:prSet presAssocID="{6E22F05D-A68E-4128-8770-8BEC5C27C660}" presName="background4" presStyleLbl="node4" presStyleIdx="2" presStyleCnt="3"/>
      <dgm:spPr/>
    </dgm:pt>
    <dgm:pt modelId="{CEAE141D-AE87-447B-8BDC-107BF82E372E}" type="pres">
      <dgm:prSet presAssocID="{6E22F05D-A68E-4128-8770-8BEC5C27C660}" presName="text4" presStyleLbl="fgAcc4" presStyleIdx="2" presStyleCnt="3" custScaleX="109169" custScaleY="107701" custLinFactNeighborY="-2626">
        <dgm:presLayoutVars>
          <dgm:chPref val="3"/>
        </dgm:presLayoutVars>
      </dgm:prSet>
      <dgm:spPr>
        <a:prstGeom prst="ellipse">
          <a:avLst/>
        </a:prstGeom>
      </dgm:spPr>
      <dgm:t>
        <a:bodyPr/>
        <a:lstStyle/>
        <a:p>
          <a:endParaRPr lang="en-US"/>
        </a:p>
      </dgm:t>
    </dgm:pt>
    <dgm:pt modelId="{0958245B-B357-49E9-9BA5-A8DFFF404B4C}" type="pres">
      <dgm:prSet presAssocID="{6E22F05D-A68E-4128-8770-8BEC5C27C660}" presName="hierChild5" presStyleCnt="0"/>
      <dgm:spPr/>
    </dgm:pt>
    <dgm:pt modelId="{25600926-7F4B-4EFD-8A1D-D53DEEE2E4A7}" type="pres">
      <dgm:prSet presAssocID="{A17AF3D9-88DC-4156-B6F5-4DFC72407DE4}" presName="Name10" presStyleLbl="parChTrans1D2" presStyleIdx="1" presStyleCnt="2"/>
      <dgm:spPr/>
      <dgm:t>
        <a:bodyPr/>
        <a:lstStyle/>
        <a:p>
          <a:endParaRPr lang="en-US"/>
        </a:p>
      </dgm:t>
    </dgm:pt>
    <dgm:pt modelId="{A2BED2DE-3243-4AE3-88F4-D7BA2AAD724D}" type="pres">
      <dgm:prSet presAssocID="{F4FCA209-4184-4826-937D-7AD343B8B826}" presName="hierRoot2" presStyleCnt="0"/>
      <dgm:spPr/>
    </dgm:pt>
    <dgm:pt modelId="{8730F852-5A54-4B7C-8D53-5DAC722EEDD5}" type="pres">
      <dgm:prSet presAssocID="{F4FCA209-4184-4826-937D-7AD343B8B826}" presName="composite2" presStyleCnt="0"/>
      <dgm:spPr/>
    </dgm:pt>
    <dgm:pt modelId="{4486D335-16AC-4702-856C-CB87BE10A236}" type="pres">
      <dgm:prSet presAssocID="{F4FCA209-4184-4826-937D-7AD343B8B826}" presName="background2" presStyleLbl="node2" presStyleIdx="1" presStyleCnt="2"/>
      <dgm:spPr/>
    </dgm:pt>
    <dgm:pt modelId="{4FE09EEF-D0E9-4E7E-AAE4-94ECB73E83AC}" type="pres">
      <dgm:prSet presAssocID="{F4FCA209-4184-4826-937D-7AD343B8B826}" presName="text2" presStyleLbl="fgAcc2" presStyleIdx="1" presStyleCnt="2">
        <dgm:presLayoutVars>
          <dgm:chPref val="3"/>
        </dgm:presLayoutVars>
      </dgm:prSet>
      <dgm:spPr/>
      <dgm:t>
        <a:bodyPr/>
        <a:lstStyle/>
        <a:p>
          <a:endParaRPr lang="en-US"/>
        </a:p>
      </dgm:t>
    </dgm:pt>
    <dgm:pt modelId="{5A00729D-B370-4D01-836C-4CAE0A44273C}" type="pres">
      <dgm:prSet presAssocID="{F4FCA209-4184-4826-937D-7AD343B8B826}" presName="hierChild3" presStyleCnt="0"/>
      <dgm:spPr/>
    </dgm:pt>
  </dgm:ptLst>
  <dgm:cxnLst>
    <dgm:cxn modelId="{A8BF1ADE-42D2-4C8E-8129-1BC9EF8CB91C}" type="presOf" srcId="{4A445002-C41E-431C-A0D4-67F88A4CF8DA}" destId="{4CF4DC20-BA6F-4F08-9C27-6B3A2E6AAD78}" srcOrd="0" destOrd="0" presId="urn:microsoft.com/office/officeart/2005/8/layout/hierarchy1"/>
    <dgm:cxn modelId="{A99CFBFD-E367-4B47-8ADD-DA4E98A39AA4}" srcId="{5F8421AF-78D8-4038-B901-F0D0C1A35CA9}" destId="{FD48B07D-C8A5-457B-894D-8C48974F18E8}" srcOrd="0" destOrd="0" parTransId="{7E355322-D5EA-41E6-B32C-3FB6EB1B4F4E}" sibTransId="{D45BDF79-F0AE-49ED-948E-D32D620A078E}"/>
    <dgm:cxn modelId="{0FBD6543-F249-4E80-A67D-B222B2FDD84C}" type="presOf" srcId="{E3DF7736-EB48-42C2-8ACE-CF47F57B684D}" destId="{2361BA14-0786-47D5-887C-FCEEB263C4C9}" srcOrd="0" destOrd="0" presId="urn:microsoft.com/office/officeart/2005/8/layout/hierarchy1"/>
    <dgm:cxn modelId="{3B67E78B-D602-4232-ADB6-781078EC8E79}" type="presOf" srcId="{21889D4A-900D-4661-A5D0-20D9859E34FD}" destId="{0DB19717-91BF-481C-9B88-C5B58AD61981}" srcOrd="0" destOrd="0" presId="urn:microsoft.com/office/officeart/2005/8/layout/hierarchy1"/>
    <dgm:cxn modelId="{B37C5D0B-12C8-4248-A5CA-4B06984C36B9}" srcId="{129C7305-F7C4-4C13-B36F-B33063F0DDB1}" destId="{A37C484E-FF8D-4CA8-9BF8-718522988D65}" srcOrd="0" destOrd="0" parTransId="{C7CB727C-C609-4F07-A03C-82303C43A18E}" sibTransId="{EC425917-365B-4A83-B436-62DF5053E5D5}"/>
    <dgm:cxn modelId="{A79059CB-DBF2-4EBB-B2EE-49D0D887A19D}" type="presOf" srcId="{C7CB727C-C609-4F07-A03C-82303C43A18E}" destId="{8FF3994F-55F3-424D-946B-ED534E1406EA}" srcOrd="0" destOrd="0" presId="urn:microsoft.com/office/officeart/2005/8/layout/hierarchy1"/>
    <dgm:cxn modelId="{2006D0C0-0DFA-4D25-B0CA-2CF39F48BE42}" srcId="{DB097A74-5392-426F-A6EC-66A2C20A413A}" destId="{4A445002-C41E-431C-A0D4-67F88A4CF8DA}" srcOrd="0" destOrd="0" parTransId="{70F37A73-BE3F-4BF2-9A3B-441672112532}" sibTransId="{ABD8FA38-B30A-42F7-8DA5-0B146FA7A6A1}"/>
    <dgm:cxn modelId="{92D62CF4-7C13-49B0-BDE6-434CF7C8BE19}" srcId="{BFBE62AF-7195-48F9-856E-DA3AB6E026A8}" destId="{5F8421AF-78D8-4038-B901-F0D0C1A35CA9}" srcOrd="1" destOrd="0" parTransId="{E3DF7736-EB48-42C2-8ACE-CF47F57B684D}" sibTransId="{90D98CF9-F507-4716-87AE-6AE4A4FF7BA8}"/>
    <dgm:cxn modelId="{95093800-EA16-4642-9BAB-A036DA9A332D}" type="presOf" srcId="{F4FCA209-4184-4826-937D-7AD343B8B826}" destId="{4FE09EEF-D0E9-4E7E-AAE4-94ECB73E83AC}" srcOrd="0" destOrd="0" presId="urn:microsoft.com/office/officeart/2005/8/layout/hierarchy1"/>
    <dgm:cxn modelId="{D95AC167-BB14-46D7-A5FB-41CBC05EFBFE}" type="presOf" srcId="{DB097A74-5392-426F-A6EC-66A2C20A413A}" destId="{29AA9444-3E04-46DB-9256-32D847B05B08}" srcOrd="0" destOrd="0" presId="urn:microsoft.com/office/officeart/2005/8/layout/hierarchy1"/>
    <dgm:cxn modelId="{F939CF26-DFFF-4499-93A5-401916EE6E03}" type="presOf" srcId="{129C7305-F7C4-4C13-B36F-B33063F0DDB1}" destId="{BC5A5AF9-4B8B-48C0-B712-02D6E1B6D721}" srcOrd="0" destOrd="0" presId="urn:microsoft.com/office/officeart/2005/8/layout/hierarchy1"/>
    <dgm:cxn modelId="{F3AFC672-E453-44BE-95CA-F27B5DC77AC3}" type="presOf" srcId="{6E22F05D-A68E-4128-8770-8BEC5C27C660}" destId="{CEAE141D-AE87-447B-8BDC-107BF82E372E}" srcOrd="0" destOrd="0" presId="urn:microsoft.com/office/officeart/2005/8/layout/hierarchy1"/>
    <dgm:cxn modelId="{34971841-E609-4F18-A27C-89EB67D875C0}" type="presOf" srcId="{ED3CA48D-8006-4EDB-B90F-BCC8E7AC2D7D}" destId="{02B0D660-C846-483B-BC9D-26EE310F0467}" srcOrd="0" destOrd="0" presId="urn:microsoft.com/office/officeart/2005/8/layout/hierarchy1"/>
    <dgm:cxn modelId="{4ED17302-DB45-44B1-B9E6-904AF136B8D0}" type="presOf" srcId="{FD48B07D-C8A5-457B-894D-8C48974F18E8}" destId="{ECCB4681-8158-4339-B044-5BB144BE660A}" srcOrd="0" destOrd="0" presId="urn:microsoft.com/office/officeart/2005/8/layout/hierarchy1"/>
    <dgm:cxn modelId="{95971A66-3730-4A8F-8F36-3C8B8832B737}" srcId="{4A445002-C41E-431C-A0D4-67F88A4CF8DA}" destId="{F4FCA209-4184-4826-937D-7AD343B8B826}" srcOrd="1" destOrd="0" parTransId="{A17AF3D9-88DC-4156-B6F5-4DFC72407DE4}" sibTransId="{7B58E7D2-31A8-44E5-BF75-9B457F237B86}"/>
    <dgm:cxn modelId="{2A65578D-F096-469E-BD07-C3C6914692C5}" type="presOf" srcId="{A17AF3D9-88DC-4156-B6F5-4DFC72407DE4}" destId="{25600926-7F4B-4EFD-8A1D-D53DEEE2E4A7}" srcOrd="0" destOrd="0" presId="urn:microsoft.com/office/officeart/2005/8/layout/hierarchy1"/>
    <dgm:cxn modelId="{62902F7A-A42F-4E8D-B258-FC82998C169F}" type="presOf" srcId="{292D4030-0F3F-46D7-AB35-3C84305BD785}" destId="{4421040F-D96C-4683-8A09-5700B383AC56}" srcOrd="0" destOrd="0" presId="urn:microsoft.com/office/officeart/2005/8/layout/hierarchy1"/>
    <dgm:cxn modelId="{35655258-C4CA-4EA8-A2EA-37B409727596}" srcId="{BFBE62AF-7195-48F9-856E-DA3AB6E026A8}" destId="{129C7305-F7C4-4C13-B36F-B33063F0DDB1}" srcOrd="0" destOrd="0" parTransId="{ED3CA48D-8006-4EDB-B90F-BCC8E7AC2D7D}" sibTransId="{9F78F331-E458-4545-9345-DF03D22F9079}"/>
    <dgm:cxn modelId="{93DA550F-D7F9-4E38-96E7-86CE987E7EDC}" srcId="{4A445002-C41E-431C-A0D4-67F88A4CF8DA}" destId="{BFBE62AF-7195-48F9-856E-DA3AB6E026A8}" srcOrd="0" destOrd="0" parTransId="{21889D4A-900D-4661-A5D0-20D9859E34FD}" sibTransId="{7B2C6F32-6D14-45CE-8CD0-9DDC9188FC7D}"/>
    <dgm:cxn modelId="{F262E2DD-BFBF-4E2F-9AC3-2681C427AD57}" type="presOf" srcId="{5F8421AF-78D8-4038-B901-F0D0C1A35CA9}" destId="{053CCE98-B149-4BCB-927F-AD5932BC7DCE}" srcOrd="0" destOrd="0" presId="urn:microsoft.com/office/officeart/2005/8/layout/hierarchy1"/>
    <dgm:cxn modelId="{97D75A01-62E1-4174-8BD5-5BCC393863A8}" type="presOf" srcId="{7E355322-D5EA-41E6-B32C-3FB6EB1B4F4E}" destId="{53CE33AF-8011-4E27-BB30-6892233ADB43}" srcOrd="0" destOrd="0" presId="urn:microsoft.com/office/officeart/2005/8/layout/hierarchy1"/>
    <dgm:cxn modelId="{8F14FB60-F48C-43C0-A193-BE9E044FD466}" type="presOf" srcId="{A37C484E-FF8D-4CA8-9BF8-718522988D65}" destId="{01296BA1-8DC4-44AA-851E-874BD1DE673B}" srcOrd="0" destOrd="0" presId="urn:microsoft.com/office/officeart/2005/8/layout/hierarchy1"/>
    <dgm:cxn modelId="{2EC41D2E-7EBE-4553-97B2-B15F1B068031}" type="presOf" srcId="{BFBE62AF-7195-48F9-856E-DA3AB6E026A8}" destId="{B6004CAE-37A0-46A4-98CD-249E8CCA49C8}" srcOrd="0" destOrd="0" presId="urn:microsoft.com/office/officeart/2005/8/layout/hierarchy1"/>
    <dgm:cxn modelId="{EFBDE3BC-8547-4BEE-B2CA-F72CA62BC07F}" srcId="{5F8421AF-78D8-4038-B901-F0D0C1A35CA9}" destId="{6E22F05D-A68E-4128-8770-8BEC5C27C660}" srcOrd="1" destOrd="0" parTransId="{292D4030-0F3F-46D7-AB35-3C84305BD785}" sibTransId="{44957BCC-9659-4B59-A19E-76E676089654}"/>
    <dgm:cxn modelId="{1D3DB306-074D-4E6A-9374-820FCA31D6E3}" type="presParOf" srcId="{29AA9444-3E04-46DB-9256-32D847B05B08}" destId="{548EF04F-E36D-4DB8-82FC-64F331BB3C8F}" srcOrd="0" destOrd="0" presId="urn:microsoft.com/office/officeart/2005/8/layout/hierarchy1"/>
    <dgm:cxn modelId="{DE3311B9-EB98-47FB-A9DC-28814A7FCB11}" type="presParOf" srcId="{548EF04F-E36D-4DB8-82FC-64F331BB3C8F}" destId="{32D9FE00-E2C4-4090-A04F-46026BAC457A}" srcOrd="0" destOrd="0" presId="urn:microsoft.com/office/officeart/2005/8/layout/hierarchy1"/>
    <dgm:cxn modelId="{5E725C37-83AA-410A-B875-03087611502E}" type="presParOf" srcId="{32D9FE00-E2C4-4090-A04F-46026BAC457A}" destId="{76660E10-CA96-44E3-832D-2E299705790C}" srcOrd="0" destOrd="0" presId="urn:microsoft.com/office/officeart/2005/8/layout/hierarchy1"/>
    <dgm:cxn modelId="{0F613972-0879-437F-8323-0CF6C96332BE}" type="presParOf" srcId="{32D9FE00-E2C4-4090-A04F-46026BAC457A}" destId="{4CF4DC20-BA6F-4F08-9C27-6B3A2E6AAD78}" srcOrd="1" destOrd="0" presId="urn:microsoft.com/office/officeart/2005/8/layout/hierarchy1"/>
    <dgm:cxn modelId="{471324D9-0F8E-4A5E-8328-0B875F13D4B1}" type="presParOf" srcId="{548EF04F-E36D-4DB8-82FC-64F331BB3C8F}" destId="{FAB77E8A-8F27-4F20-9BB9-EC41F6538291}" srcOrd="1" destOrd="0" presId="urn:microsoft.com/office/officeart/2005/8/layout/hierarchy1"/>
    <dgm:cxn modelId="{8D0E8B25-2813-4053-AAAF-507AE70035DD}" type="presParOf" srcId="{FAB77E8A-8F27-4F20-9BB9-EC41F6538291}" destId="{0DB19717-91BF-481C-9B88-C5B58AD61981}" srcOrd="0" destOrd="0" presId="urn:microsoft.com/office/officeart/2005/8/layout/hierarchy1"/>
    <dgm:cxn modelId="{94B9FE0E-F8EE-4103-83DA-FD7110D91A02}" type="presParOf" srcId="{FAB77E8A-8F27-4F20-9BB9-EC41F6538291}" destId="{C53ED7C7-7E56-4AEC-BF86-141ADA8C77FF}" srcOrd="1" destOrd="0" presId="urn:microsoft.com/office/officeart/2005/8/layout/hierarchy1"/>
    <dgm:cxn modelId="{7ECF92F4-61EE-4461-90D3-B13FCA0C3AE1}" type="presParOf" srcId="{C53ED7C7-7E56-4AEC-BF86-141ADA8C77FF}" destId="{E7A90ED9-3C56-47FF-82A0-444E42928214}" srcOrd="0" destOrd="0" presId="urn:microsoft.com/office/officeart/2005/8/layout/hierarchy1"/>
    <dgm:cxn modelId="{AB728238-A552-48AE-89E5-FC5A460FA888}" type="presParOf" srcId="{E7A90ED9-3C56-47FF-82A0-444E42928214}" destId="{F8827257-5AE6-45F8-82DC-6A9A43D1225E}" srcOrd="0" destOrd="0" presId="urn:microsoft.com/office/officeart/2005/8/layout/hierarchy1"/>
    <dgm:cxn modelId="{6064FA8B-815E-4614-AFC2-594B71241004}" type="presParOf" srcId="{E7A90ED9-3C56-47FF-82A0-444E42928214}" destId="{B6004CAE-37A0-46A4-98CD-249E8CCA49C8}" srcOrd="1" destOrd="0" presId="urn:microsoft.com/office/officeart/2005/8/layout/hierarchy1"/>
    <dgm:cxn modelId="{042310DE-E8F3-4D3C-86D2-D93D19A306F0}" type="presParOf" srcId="{C53ED7C7-7E56-4AEC-BF86-141ADA8C77FF}" destId="{B0463BBD-19BD-4119-9DAC-7B43B09D0650}" srcOrd="1" destOrd="0" presId="urn:microsoft.com/office/officeart/2005/8/layout/hierarchy1"/>
    <dgm:cxn modelId="{27C6F862-2088-4617-90C5-768B4DE61318}" type="presParOf" srcId="{B0463BBD-19BD-4119-9DAC-7B43B09D0650}" destId="{02B0D660-C846-483B-BC9D-26EE310F0467}" srcOrd="0" destOrd="0" presId="urn:microsoft.com/office/officeart/2005/8/layout/hierarchy1"/>
    <dgm:cxn modelId="{CDEBB27C-591E-4881-A0D0-7972B8AABC90}" type="presParOf" srcId="{B0463BBD-19BD-4119-9DAC-7B43B09D0650}" destId="{EF559FB8-CF01-4AEF-A1ED-EE9F6E974166}" srcOrd="1" destOrd="0" presId="urn:microsoft.com/office/officeart/2005/8/layout/hierarchy1"/>
    <dgm:cxn modelId="{28490E75-569E-4677-BF7D-238E090A4740}" type="presParOf" srcId="{EF559FB8-CF01-4AEF-A1ED-EE9F6E974166}" destId="{20FCB98C-ACC1-4E54-BD3B-B98F11739AF6}" srcOrd="0" destOrd="0" presId="urn:microsoft.com/office/officeart/2005/8/layout/hierarchy1"/>
    <dgm:cxn modelId="{8B3B9AC3-973F-4777-AC03-3E5310E81173}" type="presParOf" srcId="{20FCB98C-ACC1-4E54-BD3B-B98F11739AF6}" destId="{296B4D64-3F00-4F10-8F3E-550C52580255}" srcOrd="0" destOrd="0" presId="urn:microsoft.com/office/officeart/2005/8/layout/hierarchy1"/>
    <dgm:cxn modelId="{F2EDB363-43E3-4078-949D-FA2CA772C95C}" type="presParOf" srcId="{20FCB98C-ACC1-4E54-BD3B-B98F11739AF6}" destId="{BC5A5AF9-4B8B-48C0-B712-02D6E1B6D721}" srcOrd="1" destOrd="0" presId="urn:microsoft.com/office/officeart/2005/8/layout/hierarchy1"/>
    <dgm:cxn modelId="{730A237E-1A15-4BC2-AF3B-31A45FDCEFBC}" type="presParOf" srcId="{EF559FB8-CF01-4AEF-A1ED-EE9F6E974166}" destId="{5FAB37B9-0559-4ABB-834B-65F7C8337293}" srcOrd="1" destOrd="0" presId="urn:microsoft.com/office/officeart/2005/8/layout/hierarchy1"/>
    <dgm:cxn modelId="{639721A3-24EC-49CA-BC25-1BE5FEC1D2D6}" type="presParOf" srcId="{5FAB37B9-0559-4ABB-834B-65F7C8337293}" destId="{8FF3994F-55F3-424D-946B-ED534E1406EA}" srcOrd="0" destOrd="0" presId="urn:microsoft.com/office/officeart/2005/8/layout/hierarchy1"/>
    <dgm:cxn modelId="{511D83A1-2BCB-41DC-B041-2FEEB38E9A5A}" type="presParOf" srcId="{5FAB37B9-0559-4ABB-834B-65F7C8337293}" destId="{A2F38DD6-D577-48E0-8A34-11C37ABEEF1D}" srcOrd="1" destOrd="0" presId="urn:microsoft.com/office/officeart/2005/8/layout/hierarchy1"/>
    <dgm:cxn modelId="{FA07F423-B045-4428-80A0-D0192BAF06C1}" type="presParOf" srcId="{A2F38DD6-D577-48E0-8A34-11C37ABEEF1D}" destId="{D0143C81-7279-428A-B562-A90229024EA5}" srcOrd="0" destOrd="0" presId="urn:microsoft.com/office/officeart/2005/8/layout/hierarchy1"/>
    <dgm:cxn modelId="{C8B1EB2E-900E-4B12-B302-2F9C7918397E}" type="presParOf" srcId="{D0143C81-7279-428A-B562-A90229024EA5}" destId="{C921DF9D-8A75-4F8F-A94F-F3B84A7297B9}" srcOrd="0" destOrd="0" presId="urn:microsoft.com/office/officeart/2005/8/layout/hierarchy1"/>
    <dgm:cxn modelId="{A77DAAC4-E6EF-4FFC-A77D-B8556314FFF3}" type="presParOf" srcId="{D0143C81-7279-428A-B562-A90229024EA5}" destId="{01296BA1-8DC4-44AA-851E-874BD1DE673B}" srcOrd="1" destOrd="0" presId="urn:microsoft.com/office/officeart/2005/8/layout/hierarchy1"/>
    <dgm:cxn modelId="{98792F7E-F3C0-4835-8B71-9001A6172224}" type="presParOf" srcId="{A2F38DD6-D577-48E0-8A34-11C37ABEEF1D}" destId="{54B39DF5-8974-43E7-9A58-792D7330ABA7}" srcOrd="1" destOrd="0" presId="urn:microsoft.com/office/officeart/2005/8/layout/hierarchy1"/>
    <dgm:cxn modelId="{F9492395-7E1C-470A-92BE-FDF14E3C1C61}" type="presParOf" srcId="{B0463BBD-19BD-4119-9DAC-7B43B09D0650}" destId="{2361BA14-0786-47D5-887C-FCEEB263C4C9}" srcOrd="2" destOrd="0" presId="urn:microsoft.com/office/officeart/2005/8/layout/hierarchy1"/>
    <dgm:cxn modelId="{7BDD0F73-85C5-4559-AC7E-0BFC7F46BB04}" type="presParOf" srcId="{B0463BBD-19BD-4119-9DAC-7B43B09D0650}" destId="{36EA811D-7892-4E5F-8409-300B587E2232}" srcOrd="3" destOrd="0" presId="urn:microsoft.com/office/officeart/2005/8/layout/hierarchy1"/>
    <dgm:cxn modelId="{5498F8B6-DF2F-483B-BC24-371905A80F20}" type="presParOf" srcId="{36EA811D-7892-4E5F-8409-300B587E2232}" destId="{0AB04159-5F0D-45C0-A318-CFA70ABAA68D}" srcOrd="0" destOrd="0" presId="urn:microsoft.com/office/officeart/2005/8/layout/hierarchy1"/>
    <dgm:cxn modelId="{6599728E-1965-452C-8DB4-9773A5D05BF2}" type="presParOf" srcId="{0AB04159-5F0D-45C0-A318-CFA70ABAA68D}" destId="{57FB34DA-2180-4C2C-9B39-FE68EAEA38C2}" srcOrd="0" destOrd="0" presId="urn:microsoft.com/office/officeart/2005/8/layout/hierarchy1"/>
    <dgm:cxn modelId="{C407D97F-9D51-469A-8FB5-0ED3CEFBD7E7}" type="presParOf" srcId="{0AB04159-5F0D-45C0-A318-CFA70ABAA68D}" destId="{053CCE98-B149-4BCB-927F-AD5932BC7DCE}" srcOrd="1" destOrd="0" presId="urn:microsoft.com/office/officeart/2005/8/layout/hierarchy1"/>
    <dgm:cxn modelId="{4868C88D-361A-4F3F-82DB-0A85833561BD}" type="presParOf" srcId="{36EA811D-7892-4E5F-8409-300B587E2232}" destId="{F6BEF688-FE8C-480A-B2B8-0DA490EE7174}" srcOrd="1" destOrd="0" presId="urn:microsoft.com/office/officeart/2005/8/layout/hierarchy1"/>
    <dgm:cxn modelId="{A3ACD79B-8DEA-4E6A-B154-FB9A14707926}" type="presParOf" srcId="{F6BEF688-FE8C-480A-B2B8-0DA490EE7174}" destId="{53CE33AF-8011-4E27-BB30-6892233ADB43}" srcOrd="0" destOrd="0" presId="urn:microsoft.com/office/officeart/2005/8/layout/hierarchy1"/>
    <dgm:cxn modelId="{4CFF1510-106B-4B11-AA50-A072755660C7}" type="presParOf" srcId="{F6BEF688-FE8C-480A-B2B8-0DA490EE7174}" destId="{55EDDF20-8F44-4C28-B382-C26A49380B17}" srcOrd="1" destOrd="0" presId="urn:microsoft.com/office/officeart/2005/8/layout/hierarchy1"/>
    <dgm:cxn modelId="{A0A1D85E-7C9F-4595-B054-9C0BFFFF6855}" type="presParOf" srcId="{55EDDF20-8F44-4C28-B382-C26A49380B17}" destId="{90C825AB-E1F6-43A2-B896-F79F21F666C9}" srcOrd="0" destOrd="0" presId="urn:microsoft.com/office/officeart/2005/8/layout/hierarchy1"/>
    <dgm:cxn modelId="{79E9501B-9A57-4773-8099-3FF936F895A6}" type="presParOf" srcId="{90C825AB-E1F6-43A2-B896-F79F21F666C9}" destId="{6B3CF8BF-DEFE-45D5-98D4-179B51728D6E}" srcOrd="0" destOrd="0" presId="urn:microsoft.com/office/officeart/2005/8/layout/hierarchy1"/>
    <dgm:cxn modelId="{9B94CFB7-4798-4025-A47E-6F64BE59779A}" type="presParOf" srcId="{90C825AB-E1F6-43A2-B896-F79F21F666C9}" destId="{ECCB4681-8158-4339-B044-5BB144BE660A}" srcOrd="1" destOrd="0" presId="urn:microsoft.com/office/officeart/2005/8/layout/hierarchy1"/>
    <dgm:cxn modelId="{67F7781B-ADCA-475F-82E2-74B645BA6AE9}" type="presParOf" srcId="{55EDDF20-8F44-4C28-B382-C26A49380B17}" destId="{070B1846-83F1-4340-ADAB-A632D44B760D}" srcOrd="1" destOrd="0" presId="urn:microsoft.com/office/officeart/2005/8/layout/hierarchy1"/>
    <dgm:cxn modelId="{224BBB10-5537-4204-95A6-1D1356F091B0}" type="presParOf" srcId="{F6BEF688-FE8C-480A-B2B8-0DA490EE7174}" destId="{4421040F-D96C-4683-8A09-5700B383AC56}" srcOrd="2" destOrd="0" presId="urn:microsoft.com/office/officeart/2005/8/layout/hierarchy1"/>
    <dgm:cxn modelId="{01C9E4F8-0C2B-4F41-83FA-A8F5A5160F09}" type="presParOf" srcId="{F6BEF688-FE8C-480A-B2B8-0DA490EE7174}" destId="{F5305A80-759E-46D0-91B9-84849F9E2508}" srcOrd="3" destOrd="0" presId="urn:microsoft.com/office/officeart/2005/8/layout/hierarchy1"/>
    <dgm:cxn modelId="{7232AF09-F0EE-41E2-A30A-5D09A34C2B3F}" type="presParOf" srcId="{F5305A80-759E-46D0-91B9-84849F9E2508}" destId="{58A8E43E-848D-470F-9043-82815E8627E0}" srcOrd="0" destOrd="0" presId="urn:microsoft.com/office/officeart/2005/8/layout/hierarchy1"/>
    <dgm:cxn modelId="{A9C2B9DA-B648-4A99-82F4-289D4B48E0F8}" type="presParOf" srcId="{58A8E43E-848D-470F-9043-82815E8627E0}" destId="{71101C1F-567D-4D29-9489-AAEBBC2687C4}" srcOrd="0" destOrd="0" presId="urn:microsoft.com/office/officeart/2005/8/layout/hierarchy1"/>
    <dgm:cxn modelId="{78B002CC-3083-43ED-A6A9-CA981C5AEC9E}" type="presParOf" srcId="{58A8E43E-848D-470F-9043-82815E8627E0}" destId="{CEAE141D-AE87-447B-8BDC-107BF82E372E}" srcOrd="1" destOrd="0" presId="urn:microsoft.com/office/officeart/2005/8/layout/hierarchy1"/>
    <dgm:cxn modelId="{8BE3FFF5-5AAD-4802-ABC3-F51BC64263A2}" type="presParOf" srcId="{F5305A80-759E-46D0-91B9-84849F9E2508}" destId="{0958245B-B357-49E9-9BA5-A8DFFF404B4C}" srcOrd="1" destOrd="0" presId="urn:microsoft.com/office/officeart/2005/8/layout/hierarchy1"/>
    <dgm:cxn modelId="{6B842154-833C-4257-930A-68E7FAD83BBA}" type="presParOf" srcId="{FAB77E8A-8F27-4F20-9BB9-EC41F6538291}" destId="{25600926-7F4B-4EFD-8A1D-D53DEEE2E4A7}" srcOrd="2" destOrd="0" presId="urn:microsoft.com/office/officeart/2005/8/layout/hierarchy1"/>
    <dgm:cxn modelId="{1102E18F-328E-44EB-9718-2409C31D3701}" type="presParOf" srcId="{FAB77E8A-8F27-4F20-9BB9-EC41F6538291}" destId="{A2BED2DE-3243-4AE3-88F4-D7BA2AAD724D}" srcOrd="3" destOrd="0" presId="urn:microsoft.com/office/officeart/2005/8/layout/hierarchy1"/>
    <dgm:cxn modelId="{562B93E3-B56F-4A4B-9E93-0F1B40489ADF}" type="presParOf" srcId="{A2BED2DE-3243-4AE3-88F4-D7BA2AAD724D}" destId="{8730F852-5A54-4B7C-8D53-5DAC722EEDD5}" srcOrd="0" destOrd="0" presId="urn:microsoft.com/office/officeart/2005/8/layout/hierarchy1"/>
    <dgm:cxn modelId="{944DE496-9C1D-4F1B-BA7F-391119E376CF}" type="presParOf" srcId="{8730F852-5A54-4B7C-8D53-5DAC722EEDD5}" destId="{4486D335-16AC-4702-856C-CB87BE10A236}" srcOrd="0" destOrd="0" presId="urn:microsoft.com/office/officeart/2005/8/layout/hierarchy1"/>
    <dgm:cxn modelId="{4474F0E4-5259-4B0E-AE43-A90AFB6DA222}" type="presParOf" srcId="{8730F852-5A54-4B7C-8D53-5DAC722EEDD5}" destId="{4FE09EEF-D0E9-4E7E-AAE4-94ECB73E83AC}" srcOrd="1" destOrd="0" presId="urn:microsoft.com/office/officeart/2005/8/layout/hierarchy1"/>
    <dgm:cxn modelId="{DC20C4B9-1E48-4FDA-9DAE-D1E1A4FFB591}" type="presParOf" srcId="{A2BED2DE-3243-4AE3-88F4-D7BA2AAD724D}" destId="{5A00729D-B370-4D01-836C-4CAE0A44273C}"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097A74-5392-426F-A6EC-66A2C20A413A}" type="doc">
      <dgm:prSet loTypeId="urn:microsoft.com/office/officeart/2005/8/layout/hierarchy1" loCatId="hierarchy" qsTypeId="urn:microsoft.com/office/officeart/2005/8/quickstyle/simple3" qsCatId="simple" csTypeId="urn:microsoft.com/office/officeart/2005/8/colors/accent1_2" csCatId="accent1" phldr="1"/>
      <dgm:spPr/>
      <dgm:t>
        <a:bodyPr/>
        <a:lstStyle/>
        <a:p>
          <a:endParaRPr lang="en-US"/>
        </a:p>
      </dgm:t>
    </dgm:pt>
    <dgm:pt modelId="{4A445002-C41E-431C-A0D4-67F88A4CF8DA}">
      <dgm:prSet phldrT="[Text]" custT="1"/>
      <dgm:spPr>
        <a:solidFill>
          <a:schemeClr val="lt1">
            <a:hueOff val="0"/>
            <a:satOff val="0"/>
            <a:lumOff val="0"/>
          </a:schemeClr>
        </a:solidFill>
      </dgm:spPr>
      <dgm:t>
        <a:bodyPr/>
        <a:lstStyle/>
        <a:p>
          <a:r>
            <a:rPr lang="en-US" sz="2000" dirty="0" smtClean="0"/>
            <a:t>SCALING</a:t>
          </a:r>
          <a:endParaRPr lang="en-US" sz="2000" dirty="0"/>
        </a:p>
      </dgm:t>
    </dgm:pt>
    <dgm:pt modelId="{70F37A73-BE3F-4BF2-9A3B-441672112532}" type="parTrans" cxnId="{2006D0C0-0DFA-4D25-B0CA-2CF39F48BE42}">
      <dgm:prSet/>
      <dgm:spPr/>
      <dgm:t>
        <a:bodyPr/>
        <a:lstStyle/>
        <a:p>
          <a:endParaRPr lang="en-US"/>
        </a:p>
      </dgm:t>
    </dgm:pt>
    <dgm:pt modelId="{ABD8FA38-B30A-42F7-8DA5-0B146FA7A6A1}" type="sibTrans" cxnId="{2006D0C0-0DFA-4D25-B0CA-2CF39F48BE42}">
      <dgm:prSet/>
      <dgm:spPr/>
      <dgm:t>
        <a:bodyPr/>
        <a:lstStyle/>
        <a:p>
          <a:endParaRPr lang="en-US"/>
        </a:p>
      </dgm:t>
    </dgm:pt>
    <dgm:pt modelId="{BFBE62AF-7195-48F9-856E-DA3AB6E026A8}">
      <dgm:prSet phldrT="[Text]" custT="1"/>
      <dgm:spPr>
        <a:solidFill>
          <a:schemeClr val="lt1">
            <a:hueOff val="0"/>
            <a:satOff val="0"/>
            <a:lumOff val="0"/>
          </a:schemeClr>
        </a:solidFill>
      </dgm:spPr>
      <dgm:t>
        <a:bodyPr/>
        <a:lstStyle/>
        <a:p>
          <a:r>
            <a:rPr lang="en-US" sz="2000" dirty="0" smtClean="0"/>
            <a:t>Dissimilar Constructs</a:t>
          </a:r>
          <a:endParaRPr lang="en-US" sz="2000" dirty="0"/>
        </a:p>
      </dgm:t>
    </dgm:pt>
    <dgm:pt modelId="{21889D4A-900D-4661-A5D0-20D9859E34FD}" type="parTrans" cxnId="{93DA550F-D7F9-4E38-96E7-86CE987E7EDC}">
      <dgm:prSet/>
      <dgm:spPr/>
      <dgm:t>
        <a:bodyPr/>
        <a:lstStyle/>
        <a:p>
          <a:endParaRPr lang="en-US" sz="2000"/>
        </a:p>
      </dgm:t>
    </dgm:pt>
    <dgm:pt modelId="{7B2C6F32-6D14-45CE-8CD0-9DDC9188FC7D}" type="sibTrans" cxnId="{93DA550F-D7F9-4E38-96E7-86CE987E7EDC}">
      <dgm:prSet/>
      <dgm:spPr/>
      <dgm:t>
        <a:bodyPr/>
        <a:lstStyle/>
        <a:p>
          <a:endParaRPr lang="en-US"/>
        </a:p>
      </dgm:t>
    </dgm:pt>
    <dgm:pt modelId="{F4FCA209-4184-4826-937D-7AD343B8B826}">
      <dgm:prSet phldrT="[Text]" custT="1"/>
      <dgm:spPr>
        <a:solidFill>
          <a:schemeClr val="lt1">
            <a:hueOff val="0"/>
            <a:satOff val="0"/>
            <a:lumOff val="0"/>
          </a:schemeClr>
        </a:solidFill>
      </dgm:spPr>
      <dgm:t>
        <a:bodyPr/>
        <a:lstStyle/>
        <a:p>
          <a:r>
            <a:rPr lang="en-US" sz="2000" dirty="0" smtClean="0"/>
            <a:t>Similar Constructs</a:t>
          </a:r>
          <a:endParaRPr lang="en-US" sz="2000" dirty="0"/>
        </a:p>
      </dgm:t>
    </dgm:pt>
    <dgm:pt modelId="{A17AF3D9-88DC-4156-B6F5-4DFC72407DE4}" type="parTrans" cxnId="{95971A66-3730-4A8F-8F36-3C8B8832B737}">
      <dgm:prSet/>
      <dgm:spPr/>
      <dgm:t>
        <a:bodyPr/>
        <a:lstStyle/>
        <a:p>
          <a:endParaRPr lang="en-US" sz="2000"/>
        </a:p>
      </dgm:t>
    </dgm:pt>
    <dgm:pt modelId="{7B58E7D2-31A8-44E5-BF75-9B457F237B86}" type="sibTrans" cxnId="{95971A66-3730-4A8F-8F36-3C8B8832B737}">
      <dgm:prSet/>
      <dgm:spPr/>
      <dgm:t>
        <a:bodyPr/>
        <a:lstStyle/>
        <a:p>
          <a:endParaRPr lang="en-US"/>
        </a:p>
      </dgm:t>
    </dgm:pt>
    <dgm:pt modelId="{4A9A6A2C-3FFA-413D-B358-4EF9D3CB266E}">
      <dgm:prSet phldrT="[Text]" custT="1"/>
      <dgm:spPr>
        <a:solidFill>
          <a:schemeClr val="lt1">
            <a:hueOff val="0"/>
            <a:satOff val="0"/>
            <a:lumOff val="0"/>
          </a:schemeClr>
        </a:solidFill>
      </dgm:spPr>
      <dgm:t>
        <a:bodyPr/>
        <a:lstStyle/>
        <a:p>
          <a:r>
            <a:rPr lang="en-US" sz="2000" dirty="0" smtClean="0"/>
            <a:t>Dissimilar Reliability</a:t>
          </a:r>
          <a:endParaRPr lang="en-US" sz="2000" dirty="0"/>
        </a:p>
      </dgm:t>
    </dgm:pt>
    <dgm:pt modelId="{A9E2952F-0E35-4388-AB25-F6F33DDB37B3}" type="parTrans" cxnId="{086EEF58-1F90-4C8B-A64B-E848D30BE3EA}">
      <dgm:prSet/>
      <dgm:spPr/>
      <dgm:t>
        <a:bodyPr/>
        <a:lstStyle/>
        <a:p>
          <a:endParaRPr lang="en-US" sz="2000"/>
        </a:p>
      </dgm:t>
    </dgm:pt>
    <dgm:pt modelId="{49359B5A-4588-45E4-9781-A08551DF6112}" type="sibTrans" cxnId="{086EEF58-1F90-4C8B-A64B-E848D30BE3EA}">
      <dgm:prSet/>
      <dgm:spPr/>
      <dgm:t>
        <a:bodyPr/>
        <a:lstStyle/>
        <a:p>
          <a:endParaRPr lang="en-US"/>
        </a:p>
      </dgm:t>
    </dgm:pt>
    <dgm:pt modelId="{9D5048F4-EA3D-4936-8284-DF39DCB2B4E4}">
      <dgm:prSet phldrT="[Text]" custT="1"/>
      <dgm:spPr>
        <a:solidFill>
          <a:schemeClr val="lt1">
            <a:hueOff val="0"/>
            <a:satOff val="0"/>
            <a:lumOff val="0"/>
          </a:schemeClr>
        </a:solidFill>
      </dgm:spPr>
      <dgm:t>
        <a:bodyPr/>
        <a:lstStyle/>
        <a:p>
          <a:r>
            <a:rPr lang="en-US" sz="2000" dirty="0" smtClean="0"/>
            <a:t>Similar Reliability</a:t>
          </a:r>
          <a:endParaRPr lang="en-US" sz="2000" dirty="0"/>
        </a:p>
      </dgm:t>
    </dgm:pt>
    <dgm:pt modelId="{19A09901-CF01-46C6-866D-DC44062ED116}" type="parTrans" cxnId="{76FA3BF6-600B-4D06-8931-EDA90493905B}">
      <dgm:prSet/>
      <dgm:spPr/>
      <dgm:t>
        <a:bodyPr/>
        <a:lstStyle/>
        <a:p>
          <a:endParaRPr lang="en-US" sz="2000"/>
        </a:p>
      </dgm:t>
    </dgm:pt>
    <dgm:pt modelId="{45A4E746-38DC-41BA-B9F9-6721CF4B4D6B}" type="sibTrans" cxnId="{76FA3BF6-600B-4D06-8931-EDA90493905B}">
      <dgm:prSet/>
      <dgm:spPr/>
      <dgm:t>
        <a:bodyPr/>
        <a:lstStyle/>
        <a:p>
          <a:endParaRPr lang="en-US"/>
        </a:p>
      </dgm:t>
    </dgm:pt>
    <dgm:pt modelId="{7DB3E56B-A404-4F9B-8696-6AA9DCC9FB2A}">
      <dgm:prSet phldrT="[Text]" custT="1"/>
      <dgm:spPr>
        <a:solidFill>
          <a:schemeClr val="lt1">
            <a:hueOff val="0"/>
            <a:satOff val="0"/>
            <a:lumOff val="0"/>
          </a:schemeClr>
        </a:solidFill>
      </dgm:spPr>
      <dgm:t>
        <a:bodyPr/>
        <a:lstStyle/>
        <a:p>
          <a:r>
            <a:rPr lang="en-US" sz="2000" b="1" dirty="0" smtClean="0"/>
            <a:t>Calibration</a:t>
          </a:r>
          <a:endParaRPr lang="en-US" sz="2000" b="1" dirty="0"/>
        </a:p>
      </dgm:t>
    </dgm:pt>
    <dgm:pt modelId="{CA4FC2A6-DA6D-41E7-A9DB-C6BD4472B37C}" type="parTrans" cxnId="{6B4E3B6D-E1E9-4E1E-8397-8927101AFD35}">
      <dgm:prSet/>
      <dgm:spPr/>
      <dgm:t>
        <a:bodyPr/>
        <a:lstStyle/>
        <a:p>
          <a:endParaRPr lang="en-US" sz="1800"/>
        </a:p>
      </dgm:t>
    </dgm:pt>
    <dgm:pt modelId="{6FE9A31C-9F2F-4DC9-BC98-194A76BFE319}" type="sibTrans" cxnId="{6B4E3B6D-E1E9-4E1E-8397-8927101AFD35}">
      <dgm:prSet/>
      <dgm:spPr/>
      <dgm:t>
        <a:bodyPr/>
        <a:lstStyle/>
        <a:p>
          <a:endParaRPr lang="en-US"/>
        </a:p>
      </dgm:t>
    </dgm:pt>
    <dgm:pt modelId="{C7C37308-9688-4F4C-80C5-49825F0BE2D9}">
      <dgm:prSet phldrT="[Text]" custT="1"/>
      <dgm:spPr>
        <a:solidFill>
          <a:schemeClr val="lt1">
            <a:hueOff val="0"/>
            <a:satOff val="0"/>
            <a:lumOff val="0"/>
          </a:schemeClr>
        </a:solidFill>
      </dgm:spPr>
      <dgm:t>
        <a:bodyPr/>
        <a:lstStyle/>
        <a:p>
          <a:r>
            <a:rPr lang="en-US" sz="2000" dirty="0" smtClean="0"/>
            <a:t>Common Population</a:t>
          </a:r>
          <a:endParaRPr lang="en-US" sz="2000" dirty="0"/>
        </a:p>
      </dgm:t>
    </dgm:pt>
    <dgm:pt modelId="{6263BEA1-C7AC-4D2F-B4B3-C5BD3FF1E2C2}" type="parTrans" cxnId="{83807D6C-B386-4EF6-B339-32C07F54F361}">
      <dgm:prSet/>
      <dgm:spPr/>
      <dgm:t>
        <a:bodyPr/>
        <a:lstStyle/>
        <a:p>
          <a:endParaRPr lang="en-US" sz="2000"/>
        </a:p>
      </dgm:t>
    </dgm:pt>
    <dgm:pt modelId="{9EAC20C8-5D04-4FA3-AAFF-5ECC65F015D5}" type="sibTrans" cxnId="{83807D6C-B386-4EF6-B339-32C07F54F361}">
      <dgm:prSet/>
      <dgm:spPr/>
      <dgm:t>
        <a:bodyPr/>
        <a:lstStyle/>
        <a:p>
          <a:endParaRPr lang="en-US"/>
        </a:p>
      </dgm:t>
    </dgm:pt>
    <dgm:pt modelId="{E1EF48DB-E6DC-43F1-8698-73D789BFE662}">
      <dgm:prSet phldrT="[Text]" custT="1"/>
      <dgm:spPr>
        <a:solidFill>
          <a:schemeClr val="lt1">
            <a:hueOff val="0"/>
            <a:satOff val="0"/>
            <a:lumOff val="0"/>
          </a:schemeClr>
        </a:solidFill>
      </dgm:spPr>
      <dgm:t>
        <a:bodyPr/>
        <a:lstStyle/>
        <a:p>
          <a:r>
            <a:rPr lang="en-US" sz="2000" dirty="0" smtClean="0"/>
            <a:t>Anchor Measure</a:t>
          </a:r>
          <a:endParaRPr lang="en-US" sz="2000" dirty="0"/>
        </a:p>
      </dgm:t>
    </dgm:pt>
    <dgm:pt modelId="{65E5FE47-5A8A-4B44-ACDE-ECDE88A8EBE0}" type="parTrans" cxnId="{D034F9F3-10BF-42EB-B95F-59DBE8ED8888}">
      <dgm:prSet/>
      <dgm:spPr/>
      <dgm:t>
        <a:bodyPr/>
        <a:lstStyle/>
        <a:p>
          <a:endParaRPr lang="en-US" sz="2000"/>
        </a:p>
      </dgm:t>
    </dgm:pt>
    <dgm:pt modelId="{3E1B16CE-4D05-4D08-83A8-0A1D3F99CCCA}" type="sibTrans" cxnId="{D034F9F3-10BF-42EB-B95F-59DBE8ED8888}">
      <dgm:prSet/>
      <dgm:spPr/>
      <dgm:t>
        <a:bodyPr/>
        <a:lstStyle/>
        <a:p>
          <a:endParaRPr lang="en-US"/>
        </a:p>
      </dgm:t>
    </dgm:pt>
    <dgm:pt modelId="{38C59C38-BAF5-4CC5-9EA3-AFFD83FC3AB0}">
      <dgm:prSet phldrT="[Text]" custT="1"/>
      <dgm:spPr>
        <a:solidFill>
          <a:schemeClr val="lt1">
            <a:hueOff val="0"/>
            <a:satOff val="0"/>
            <a:lumOff val="0"/>
          </a:schemeClr>
        </a:solidFill>
      </dgm:spPr>
      <dgm:t>
        <a:bodyPr/>
        <a:lstStyle/>
        <a:p>
          <a:r>
            <a:rPr lang="en-US" sz="2000" dirty="0" smtClean="0"/>
            <a:t>Dissimilar Difficulty + Population</a:t>
          </a:r>
          <a:endParaRPr lang="en-US" sz="2000" dirty="0"/>
        </a:p>
      </dgm:t>
    </dgm:pt>
    <dgm:pt modelId="{1DE0DB62-0885-43C0-9672-5504CB4DA96B}" type="parTrans" cxnId="{E8543C4B-0B3C-4A35-9DA7-763560063441}">
      <dgm:prSet/>
      <dgm:spPr/>
      <dgm:t>
        <a:bodyPr/>
        <a:lstStyle/>
        <a:p>
          <a:endParaRPr lang="en-US" sz="1800"/>
        </a:p>
      </dgm:t>
    </dgm:pt>
    <dgm:pt modelId="{ACDEDFB0-FD65-437B-91D9-6C64F138B2E3}" type="sibTrans" cxnId="{E8543C4B-0B3C-4A35-9DA7-763560063441}">
      <dgm:prSet/>
      <dgm:spPr/>
      <dgm:t>
        <a:bodyPr/>
        <a:lstStyle/>
        <a:p>
          <a:endParaRPr lang="en-US"/>
        </a:p>
      </dgm:t>
    </dgm:pt>
    <dgm:pt modelId="{E7DF0945-AE9B-4B32-8231-9D588D5CEA53}">
      <dgm:prSet phldrT="[Text]" custT="1"/>
      <dgm:spPr>
        <a:solidFill>
          <a:schemeClr val="lt1">
            <a:hueOff val="0"/>
            <a:satOff val="0"/>
            <a:lumOff val="0"/>
          </a:schemeClr>
        </a:solidFill>
      </dgm:spPr>
      <dgm:t>
        <a:bodyPr/>
        <a:lstStyle/>
        <a:p>
          <a:r>
            <a:rPr lang="en-US" sz="2000" dirty="0" smtClean="0"/>
            <a:t>Similar Difficulty + Population</a:t>
          </a:r>
          <a:endParaRPr lang="en-US" sz="2000" dirty="0"/>
        </a:p>
      </dgm:t>
    </dgm:pt>
    <dgm:pt modelId="{788990D9-2FAC-4FC3-86BB-C2305D8A2637}" type="parTrans" cxnId="{EB278216-BDC3-4976-957D-4A78AB934175}">
      <dgm:prSet/>
      <dgm:spPr/>
      <dgm:t>
        <a:bodyPr/>
        <a:lstStyle/>
        <a:p>
          <a:endParaRPr lang="en-US" sz="1800"/>
        </a:p>
      </dgm:t>
    </dgm:pt>
    <dgm:pt modelId="{A97FE5DD-8B66-489F-A472-7A0E39DDC327}" type="sibTrans" cxnId="{EB278216-BDC3-4976-957D-4A78AB934175}">
      <dgm:prSet/>
      <dgm:spPr/>
      <dgm:t>
        <a:bodyPr/>
        <a:lstStyle/>
        <a:p>
          <a:endParaRPr lang="en-US"/>
        </a:p>
      </dgm:t>
    </dgm:pt>
    <dgm:pt modelId="{FA6C35E5-DB26-44EE-BD45-3784CAF5FF76}">
      <dgm:prSet phldrT="[Text]" custT="1"/>
      <dgm:spPr>
        <a:solidFill>
          <a:schemeClr val="lt1">
            <a:hueOff val="0"/>
            <a:satOff val="0"/>
            <a:lumOff val="0"/>
          </a:schemeClr>
        </a:solidFill>
      </dgm:spPr>
      <dgm:t>
        <a:bodyPr/>
        <a:lstStyle/>
        <a:p>
          <a:r>
            <a:rPr lang="en-US" sz="2000" b="1" dirty="0" smtClean="0"/>
            <a:t>Concordance</a:t>
          </a:r>
          <a:endParaRPr lang="en-US" sz="2000" b="1" dirty="0"/>
        </a:p>
      </dgm:t>
    </dgm:pt>
    <dgm:pt modelId="{7D85F026-6F7B-4820-9091-5583E02DD2C9}" type="parTrans" cxnId="{65AFF872-39C2-44BD-931A-86B8B16E6F2F}">
      <dgm:prSet/>
      <dgm:spPr/>
      <dgm:t>
        <a:bodyPr/>
        <a:lstStyle/>
        <a:p>
          <a:endParaRPr lang="en-US" sz="2000"/>
        </a:p>
      </dgm:t>
    </dgm:pt>
    <dgm:pt modelId="{7615692D-A123-48C6-BD66-A22DA062A270}" type="sibTrans" cxnId="{65AFF872-39C2-44BD-931A-86B8B16E6F2F}">
      <dgm:prSet/>
      <dgm:spPr/>
      <dgm:t>
        <a:bodyPr/>
        <a:lstStyle/>
        <a:p>
          <a:endParaRPr lang="en-US"/>
        </a:p>
      </dgm:t>
    </dgm:pt>
    <dgm:pt modelId="{65409C90-5E54-4D2B-9770-3805D07E2610}">
      <dgm:prSet phldrT="[Text]" custT="1"/>
      <dgm:spPr>
        <a:solidFill>
          <a:schemeClr val="lt1">
            <a:hueOff val="0"/>
            <a:satOff val="0"/>
            <a:lumOff val="0"/>
          </a:schemeClr>
        </a:solidFill>
      </dgm:spPr>
      <dgm:t>
        <a:bodyPr/>
        <a:lstStyle/>
        <a:p>
          <a:r>
            <a:rPr lang="en-US" sz="2000" b="1" dirty="0" smtClean="0"/>
            <a:t>Vertical Scaling</a:t>
          </a:r>
          <a:endParaRPr lang="en-US" sz="2000" b="1" dirty="0"/>
        </a:p>
      </dgm:t>
    </dgm:pt>
    <dgm:pt modelId="{FB77DD12-104E-4657-B3A3-558CC9565865}" type="parTrans" cxnId="{DF0F4DF3-2AF3-477F-AAB8-B25B23025F06}">
      <dgm:prSet/>
      <dgm:spPr/>
      <dgm:t>
        <a:bodyPr/>
        <a:lstStyle/>
        <a:p>
          <a:endParaRPr lang="en-US" sz="2000"/>
        </a:p>
      </dgm:t>
    </dgm:pt>
    <dgm:pt modelId="{22D11257-ED6C-4C97-AB86-1BEE5F40C71E}" type="sibTrans" cxnId="{DF0F4DF3-2AF3-477F-AAB8-B25B23025F06}">
      <dgm:prSet/>
      <dgm:spPr/>
      <dgm:t>
        <a:bodyPr/>
        <a:lstStyle/>
        <a:p>
          <a:endParaRPr lang="en-US"/>
        </a:p>
      </dgm:t>
    </dgm:pt>
    <dgm:pt modelId="{D5BEC4FE-D0C9-4FB7-8231-1EC2EA91157A}">
      <dgm:prSet phldrT="[Text]" custT="1"/>
      <dgm:spPr>
        <a:solidFill>
          <a:schemeClr val="lt1">
            <a:hueOff val="0"/>
            <a:satOff val="0"/>
            <a:lumOff val="0"/>
          </a:schemeClr>
        </a:solidFill>
      </dgm:spPr>
      <dgm:t>
        <a:bodyPr/>
        <a:lstStyle/>
        <a:p>
          <a:r>
            <a:rPr lang="en-US" sz="1800" dirty="0" smtClean="0"/>
            <a:t>Anchor Measure</a:t>
          </a:r>
          <a:endParaRPr lang="en-US" sz="1800" dirty="0"/>
        </a:p>
      </dgm:t>
    </dgm:pt>
    <dgm:pt modelId="{99003B20-396B-4A99-B545-8897DE09B832}" type="parTrans" cxnId="{84D1902C-AEAB-43A5-ADFA-8F8C30AF7DF3}">
      <dgm:prSet/>
      <dgm:spPr/>
      <dgm:t>
        <a:bodyPr/>
        <a:lstStyle/>
        <a:p>
          <a:endParaRPr lang="en-US" sz="2000"/>
        </a:p>
      </dgm:t>
    </dgm:pt>
    <dgm:pt modelId="{2BCC9759-0034-4B23-9518-7B356878D1D8}" type="sibTrans" cxnId="{84D1902C-AEAB-43A5-ADFA-8F8C30AF7DF3}">
      <dgm:prSet/>
      <dgm:spPr/>
      <dgm:t>
        <a:bodyPr/>
        <a:lstStyle/>
        <a:p>
          <a:endParaRPr lang="en-US"/>
        </a:p>
      </dgm:t>
    </dgm:pt>
    <dgm:pt modelId="{7C0553EA-E3F1-4517-B01F-760AF14C504D}">
      <dgm:prSet phldrT="[Text]" custT="1"/>
      <dgm:spPr>
        <a:solidFill>
          <a:schemeClr val="lt1">
            <a:hueOff val="0"/>
            <a:satOff val="0"/>
            <a:lumOff val="0"/>
          </a:schemeClr>
        </a:solidFill>
      </dgm:spPr>
      <dgm:t>
        <a:bodyPr/>
        <a:lstStyle/>
        <a:p>
          <a:r>
            <a:rPr lang="en-US" sz="1800" dirty="0" smtClean="0"/>
            <a:t>Common Population</a:t>
          </a:r>
          <a:endParaRPr lang="en-US" sz="1800" dirty="0"/>
        </a:p>
      </dgm:t>
    </dgm:pt>
    <dgm:pt modelId="{E708726E-B1A5-462E-8A82-444234FD6671}" type="parTrans" cxnId="{0FE9449C-DFC3-4EC9-A311-9226CA513203}">
      <dgm:prSet/>
      <dgm:spPr/>
      <dgm:t>
        <a:bodyPr/>
        <a:lstStyle/>
        <a:p>
          <a:endParaRPr lang="en-US" sz="2000"/>
        </a:p>
      </dgm:t>
    </dgm:pt>
    <dgm:pt modelId="{50A89CB9-472D-4C60-955F-36ABBF35B3EA}" type="sibTrans" cxnId="{0FE9449C-DFC3-4EC9-A311-9226CA513203}">
      <dgm:prSet/>
      <dgm:spPr/>
      <dgm:t>
        <a:bodyPr/>
        <a:lstStyle/>
        <a:p>
          <a:endParaRPr lang="en-US"/>
        </a:p>
      </dgm:t>
    </dgm:pt>
    <dgm:pt modelId="{8F9F0977-95C3-4BE4-87BF-0792AB27DD3F}">
      <dgm:prSet phldrT="[Text]" custT="1"/>
      <dgm:spPr>
        <a:solidFill>
          <a:schemeClr val="lt1">
            <a:hueOff val="0"/>
            <a:satOff val="0"/>
            <a:lumOff val="0"/>
          </a:schemeClr>
        </a:solidFill>
      </dgm:spPr>
      <dgm:t>
        <a:bodyPr/>
        <a:lstStyle/>
        <a:p>
          <a:r>
            <a:rPr lang="en-US" sz="1800" dirty="0" smtClean="0"/>
            <a:t>Anchor Measure</a:t>
          </a:r>
          <a:endParaRPr lang="en-US" sz="1800" dirty="0"/>
        </a:p>
      </dgm:t>
    </dgm:pt>
    <dgm:pt modelId="{9352F443-123F-43AC-9FC0-056938D8191C}" type="parTrans" cxnId="{7C797653-5232-43AC-A6D7-F30F1C9DA69F}">
      <dgm:prSet/>
      <dgm:spPr/>
      <dgm:t>
        <a:bodyPr/>
        <a:lstStyle/>
        <a:p>
          <a:endParaRPr lang="en-US" sz="2000"/>
        </a:p>
      </dgm:t>
    </dgm:pt>
    <dgm:pt modelId="{9B5DECAE-A128-4452-9B51-381A46C885B6}" type="sibTrans" cxnId="{7C797653-5232-43AC-A6D7-F30F1C9DA69F}">
      <dgm:prSet/>
      <dgm:spPr/>
      <dgm:t>
        <a:bodyPr/>
        <a:lstStyle/>
        <a:p>
          <a:endParaRPr lang="en-US"/>
        </a:p>
      </dgm:t>
    </dgm:pt>
    <dgm:pt modelId="{29AA9444-3E04-46DB-9256-32D847B05B08}" type="pres">
      <dgm:prSet presAssocID="{DB097A74-5392-426F-A6EC-66A2C20A413A}" presName="hierChild1" presStyleCnt="0">
        <dgm:presLayoutVars>
          <dgm:chPref val="1"/>
          <dgm:dir/>
          <dgm:animOne val="branch"/>
          <dgm:animLvl val="lvl"/>
          <dgm:resizeHandles/>
        </dgm:presLayoutVars>
      </dgm:prSet>
      <dgm:spPr/>
      <dgm:t>
        <a:bodyPr/>
        <a:lstStyle/>
        <a:p>
          <a:endParaRPr lang="en-US"/>
        </a:p>
      </dgm:t>
    </dgm:pt>
    <dgm:pt modelId="{548EF04F-E36D-4DB8-82FC-64F331BB3C8F}" type="pres">
      <dgm:prSet presAssocID="{4A445002-C41E-431C-A0D4-67F88A4CF8DA}" presName="hierRoot1" presStyleCnt="0"/>
      <dgm:spPr/>
    </dgm:pt>
    <dgm:pt modelId="{32D9FE00-E2C4-4090-A04F-46026BAC457A}" type="pres">
      <dgm:prSet presAssocID="{4A445002-C41E-431C-A0D4-67F88A4CF8DA}" presName="composite" presStyleCnt="0"/>
      <dgm:spPr/>
    </dgm:pt>
    <dgm:pt modelId="{76660E10-CA96-44E3-832D-2E299705790C}" type="pres">
      <dgm:prSet presAssocID="{4A445002-C41E-431C-A0D4-67F88A4CF8DA}" presName="background" presStyleLbl="node0" presStyleIdx="0" presStyleCnt="1"/>
      <dgm:spPr/>
    </dgm:pt>
    <dgm:pt modelId="{4CF4DC20-BA6F-4F08-9C27-6B3A2E6AAD78}" type="pres">
      <dgm:prSet presAssocID="{4A445002-C41E-431C-A0D4-67F88A4CF8DA}" presName="text" presStyleLbl="fgAcc0" presStyleIdx="0" presStyleCnt="1">
        <dgm:presLayoutVars>
          <dgm:chPref val="3"/>
        </dgm:presLayoutVars>
      </dgm:prSet>
      <dgm:spPr/>
      <dgm:t>
        <a:bodyPr/>
        <a:lstStyle/>
        <a:p>
          <a:endParaRPr lang="en-US"/>
        </a:p>
      </dgm:t>
    </dgm:pt>
    <dgm:pt modelId="{FAB77E8A-8F27-4F20-9BB9-EC41F6538291}" type="pres">
      <dgm:prSet presAssocID="{4A445002-C41E-431C-A0D4-67F88A4CF8DA}" presName="hierChild2" presStyleCnt="0"/>
      <dgm:spPr/>
    </dgm:pt>
    <dgm:pt modelId="{0DB19717-91BF-481C-9B88-C5B58AD61981}" type="pres">
      <dgm:prSet presAssocID="{21889D4A-900D-4661-A5D0-20D9859E34FD}" presName="Name10" presStyleLbl="parChTrans1D2" presStyleIdx="0" presStyleCnt="2"/>
      <dgm:spPr/>
      <dgm:t>
        <a:bodyPr/>
        <a:lstStyle/>
        <a:p>
          <a:endParaRPr lang="en-US"/>
        </a:p>
      </dgm:t>
    </dgm:pt>
    <dgm:pt modelId="{C53ED7C7-7E56-4AEC-BF86-141ADA8C77FF}" type="pres">
      <dgm:prSet presAssocID="{BFBE62AF-7195-48F9-856E-DA3AB6E026A8}" presName="hierRoot2" presStyleCnt="0"/>
      <dgm:spPr/>
    </dgm:pt>
    <dgm:pt modelId="{E7A90ED9-3C56-47FF-82A0-444E42928214}" type="pres">
      <dgm:prSet presAssocID="{BFBE62AF-7195-48F9-856E-DA3AB6E026A8}" presName="composite2" presStyleCnt="0"/>
      <dgm:spPr/>
    </dgm:pt>
    <dgm:pt modelId="{F8827257-5AE6-45F8-82DC-6A9A43D1225E}" type="pres">
      <dgm:prSet presAssocID="{BFBE62AF-7195-48F9-856E-DA3AB6E026A8}" presName="background2" presStyleLbl="node2" presStyleIdx="0" presStyleCnt="2"/>
      <dgm:spPr/>
    </dgm:pt>
    <dgm:pt modelId="{B6004CAE-37A0-46A4-98CD-249E8CCA49C8}" type="pres">
      <dgm:prSet presAssocID="{BFBE62AF-7195-48F9-856E-DA3AB6E026A8}" presName="text2" presStyleLbl="fgAcc2" presStyleIdx="0" presStyleCnt="2">
        <dgm:presLayoutVars>
          <dgm:chPref val="3"/>
        </dgm:presLayoutVars>
      </dgm:prSet>
      <dgm:spPr/>
      <dgm:t>
        <a:bodyPr/>
        <a:lstStyle/>
        <a:p>
          <a:endParaRPr lang="en-US"/>
        </a:p>
      </dgm:t>
    </dgm:pt>
    <dgm:pt modelId="{B0463BBD-19BD-4119-9DAC-7B43B09D0650}" type="pres">
      <dgm:prSet presAssocID="{BFBE62AF-7195-48F9-856E-DA3AB6E026A8}" presName="hierChild3" presStyleCnt="0"/>
      <dgm:spPr/>
    </dgm:pt>
    <dgm:pt modelId="{25600926-7F4B-4EFD-8A1D-D53DEEE2E4A7}" type="pres">
      <dgm:prSet presAssocID="{A17AF3D9-88DC-4156-B6F5-4DFC72407DE4}" presName="Name10" presStyleLbl="parChTrans1D2" presStyleIdx="1" presStyleCnt="2"/>
      <dgm:spPr/>
      <dgm:t>
        <a:bodyPr/>
        <a:lstStyle/>
        <a:p>
          <a:endParaRPr lang="en-US"/>
        </a:p>
      </dgm:t>
    </dgm:pt>
    <dgm:pt modelId="{A2BED2DE-3243-4AE3-88F4-D7BA2AAD724D}" type="pres">
      <dgm:prSet presAssocID="{F4FCA209-4184-4826-937D-7AD343B8B826}" presName="hierRoot2" presStyleCnt="0"/>
      <dgm:spPr/>
    </dgm:pt>
    <dgm:pt modelId="{8730F852-5A54-4B7C-8D53-5DAC722EEDD5}" type="pres">
      <dgm:prSet presAssocID="{F4FCA209-4184-4826-937D-7AD343B8B826}" presName="composite2" presStyleCnt="0"/>
      <dgm:spPr/>
    </dgm:pt>
    <dgm:pt modelId="{4486D335-16AC-4702-856C-CB87BE10A236}" type="pres">
      <dgm:prSet presAssocID="{F4FCA209-4184-4826-937D-7AD343B8B826}" presName="background2" presStyleLbl="node2" presStyleIdx="1" presStyleCnt="2"/>
      <dgm:spPr/>
    </dgm:pt>
    <dgm:pt modelId="{4FE09EEF-D0E9-4E7E-AAE4-94ECB73E83AC}" type="pres">
      <dgm:prSet presAssocID="{F4FCA209-4184-4826-937D-7AD343B8B826}" presName="text2" presStyleLbl="fgAcc2" presStyleIdx="1" presStyleCnt="2">
        <dgm:presLayoutVars>
          <dgm:chPref val="3"/>
        </dgm:presLayoutVars>
      </dgm:prSet>
      <dgm:spPr/>
      <dgm:t>
        <a:bodyPr/>
        <a:lstStyle/>
        <a:p>
          <a:endParaRPr lang="en-US"/>
        </a:p>
      </dgm:t>
    </dgm:pt>
    <dgm:pt modelId="{5A00729D-B370-4D01-836C-4CAE0A44273C}" type="pres">
      <dgm:prSet presAssocID="{F4FCA209-4184-4826-937D-7AD343B8B826}" presName="hierChild3" presStyleCnt="0"/>
      <dgm:spPr/>
    </dgm:pt>
    <dgm:pt modelId="{EEB911FC-CA7A-41B3-AE79-7554A68436FD}" type="pres">
      <dgm:prSet presAssocID="{A9E2952F-0E35-4388-AB25-F6F33DDB37B3}" presName="Name17" presStyleLbl="parChTrans1D3" presStyleIdx="0" presStyleCnt="2"/>
      <dgm:spPr/>
      <dgm:t>
        <a:bodyPr/>
        <a:lstStyle/>
        <a:p>
          <a:endParaRPr lang="en-US"/>
        </a:p>
      </dgm:t>
    </dgm:pt>
    <dgm:pt modelId="{6FDFF59B-75D4-424A-A574-A316A6D6EACC}" type="pres">
      <dgm:prSet presAssocID="{4A9A6A2C-3FFA-413D-B358-4EF9D3CB266E}" presName="hierRoot3" presStyleCnt="0"/>
      <dgm:spPr/>
    </dgm:pt>
    <dgm:pt modelId="{459638BD-04C0-4253-895E-AD45EA1B5D7B}" type="pres">
      <dgm:prSet presAssocID="{4A9A6A2C-3FFA-413D-B358-4EF9D3CB266E}" presName="composite3" presStyleCnt="0"/>
      <dgm:spPr/>
    </dgm:pt>
    <dgm:pt modelId="{EAF0B654-EC04-46FA-8532-45BE5A25C37B}" type="pres">
      <dgm:prSet presAssocID="{4A9A6A2C-3FFA-413D-B358-4EF9D3CB266E}" presName="background3" presStyleLbl="node3" presStyleIdx="0" presStyleCnt="2"/>
      <dgm:spPr/>
    </dgm:pt>
    <dgm:pt modelId="{056D66B9-58E0-419F-95D4-F66641D83F5F}" type="pres">
      <dgm:prSet presAssocID="{4A9A6A2C-3FFA-413D-B358-4EF9D3CB266E}" presName="text3" presStyleLbl="fgAcc3" presStyleIdx="0" presStyleCnt="2">
        <dgm:presLayoutVars>
          <dgm:chPref val="3"/>
        </dgm:presLayoutVars>
      </dgm:prSet>
      <dgm:spPr/>
      <dgm:t>
        <a:bodyPr/>
        <a:lstStyle/>
        <a:p>
          <a:endParaRPr lang="en-US"/>
        </a:p>
      </dgm:t>
    </dgm:pt>
    <dgm:pt modelId="{562822C9-C08F-4EF4-BEE2-FECA9CB87E30}" type="pres">
      <dgm:prSet presAssocID="{4A9A6A2C-3FFA-413D-B358-4EF9D3CB266E}" presName="hierChild4" presStyleCnt="0"/>
      <dgm:spPr/>
    </dgm:pt>
    <dgm:pt modelId="{337D808A-2F77-4FCA-AD33-7E7227A1762D}" type="pres">
      <dgm:prSet presAssocID="{CA4FC2A6-DA6D-41E7-A9DB-C6BD4472B37C}" presName="Name23" presStyleLbl="parChTrans1D4" presStyleIdx="0" presStyleCnt="10"/>
      <dgm:spPr/>
      <dgm:t>
        <a:bodyPr/>
        <a:lstStyle/>
        <a:p>
          <a:endParaRPr lang="en-US"/>
        </a:p>
      </dgm:t>
    </dgm:pt>
    <dgm:pt modelId="{ADD94AC1-C2F1-4CB2-B0A0-A76476104E80}" type="pres">
      <dgm:prSet presAssocID="{7DB3E56B-A404-4F9B-8696-6AA9DCC9FB2A}" presName="hierRoot4" presStyleCnt="0"/>
      <dgm:spPr/>
    </dgm:pt>
    <dgm:pt modelId="{027307BB-DAB7-4A84-9A67-D2C0DB4272C1}" type="pres">
      <dgm:prSet presAssocID="{7DB3E56B-A404-4F9B-8696-6AA9DCC9FB2A}" presName="composite4" presStyleCnt="0"/>
      <dgm:spPr/>
    </dgm:pt>
    <dgm:pt modelId="{3C17309B-2FAC-4BBE-8291-D852FEAAD19E}" type="pres">
      <dgm:prSet presAssocID="{7DB3E56B-A404-4F9B-8696-6AA9DCC9FB2A}" presName="background4" presStyleLbl="node4" presStyleIdx="0" presStyleCnt="10"/>
      <dgm:spPr/>
    </dgm:pt>
    <dgm:pt modelId="{9EEF96CA-C20C-4ADF-9D67-2D4270D749BA}" type="pres">
      <dgm:prSet presAssocID="{7DB3E56B-A404-4F9B-8696-6AA9DCC9FB2A}" presName="text4" presStyleLbl="fgAcc4" presStyleIdx="0" presStyleCnt="10" custScaleX="127763">
        <dgm:presLayoutVars>
          <dgm:chPref val="3"/>
        </dgm:presLayoutVars>
      </dgm:prSet>
      <dgm:spPr>
        <a:prstGeom prst="ellipse">
          <a:avLst/>
        </a:prstGeom>
      </dgm:spPr>
      <dgm:t>
        <a:bodyPr/>
        <a:lstStyle/>
        <a:p>
          <a:endParaRPr lang="en-US"/>
        </a:p>
      </dgm:t>
    </dgm:pt>
    <dgm:pt modelId="{369EFE35-9717-4C3C-B9DC-818CC79503C6}" type="pres">
      <dgm:prSet presAssocID="{7DB3E56B-A404-4F9B-8696-6AA9DCC9FB2A}" presName="hierChild5" presStyleCnt="0"/>
      <dgm:spPr/>
    </dgm:pt>
    <dgm:pt modelId="{5B4A3796-B9EA-4311-B8CA-34EFCC780B3C}" type="pres">
      <dgm:prSet presAssocID="{6263BEA1-C7AC-4D2F-B4B3-C5BD3FF1E2C2}" presName="Name23" presStyleLbl="parChTrans1D4" presStyleIdx="1" presStyleCnt="10"/>
      <dgm:spPr/>
      <dgm:t>
        <a:bodyPr/>
        <a:lstStyle/>
        <a:p>
          <a:endParaRPr lang="en-US"/>
        </a:p>
      </dgm:t>
    </dgm:pt>
    <dgm:pt modelId="{E4511401-5398-4BB1-B356-2AF63739F8D0}" type="pres">
      <dgm:prSet presAssocID="{C7C37308-9688-4F4C-80C5-49825F0BE2D9}" presName="hierRoot4" presStyleCnt="0"/>
      <dgm:spPr/>
    </dgm:pt>
    <dgm:pt modelId="{6BC0DFA2-EDB8-46EE-8D41-BF5E97128FC4}" type="pres">
      <dgm:prSet presAssocID="{C7C37308-9688-4F4C-80C5-49825F0BE2D9}" presName="composite4" presStyleCnt="0"/>
      <dgm:spPr/>
    </dgm:pt>
    <dgm:pt modelId="{05DD5224-EA5D-4A8D-B272-F3A892C88906}" type="pres">
      <dgm:prSet presAssocID="{C7C37308-9688-4F4C-80C5-49825F0BE2D9}" presName="background4" presStyleLbl="node4" presStyleIdx="1" presStyleCnt="10"/>
      <dgm:spPr/>
    </dgm:pt>
    <dgm:pt modelId="{D0AD4423-A22E-4527-B50F-FBF40170EC1A}" type="pres">
      <dgm:prSet presAssocID="{C7C37308-9688-4F4C-80C5-49825F0BE2D9}" presName="text4" presStyleLbl="fgAcc4" presStyleIdx="1" presStyleCnt="10">
        <dgm:presLayoutVars>
          <dgm:chPref val="3"/>
        </dgm:presLayoutVars>
      </dgm:prSet>
      <dgm:spPr/>
      <dgm:t>
        <a:bodyPr/>
        <a:lstStyle/>
        <a:p>
          <a:endParaRPr lang="en-US"/>
        </a:p>
      </dgm:t>
    </dgm:pt>
    <dgm:pt modelId="{9ECD49E0-9A31-4621-AF55-6EAC536B5699}" type="pres">
      <dgm:prSet presAssocID="{C7C37308-9688-4F4C-80C5-49825F0BE2D9}" presName="hierChild5" presStyleCnt="0"/>
      <dgm:spPr/>
    </dgm:pt>
    <dgm:pt modelId="{F6499F0F-CC88-4130-8B34-2E2624B5C1A8}" type="pres">
      <dgm:prSet presAssocID="{65E5FE47-5A8A-4B44-ACDE-ECDE88A8EBE0}" presName="Name23" presStyleLbl="parChTrans1D4" presStyleIdx="2" presStyleCnt="10"/>
      <dgm:spPr/>
      <dgm:t>
        <a:bodyPr/>
        <a:lstStyle/>
        <a:p>
          <a:endParaRPr lang="en-US"/>
        </a:p>
      </dgm:t>
    </dgm:pt>
    <dgm:pt modelId="{7E9654D2-8887-40A0-AD6D-29CBD69CF745}" type="pres">
      <dgm:prSet presAssocID="{E1EF48DB-E6DC-43F1-8698-73D789BFE662}" presName="hierRoot4" presStyleCnt="0"/>
      <dgm:spPr/>
    </dgm:pt>
    <dgm:pt modelId="{28D47372-8A3A-4FBA-AE18-671C4CFE021C}" type="pres">
      <dgm:prSet presAssocID="{E1EF48DB-E6DC-43F1-8698-73D789BFE662}" presName="composite4" presStyleCnt="0"/>
      <dgm:spPr/>
    </dgm:pt>
    <dgm:pt modelId="{A397CFA1-EBAE-419F-A0B8-25A4006131AB}" type="pres">
      <dgm:prSet presAssocID="{E1EF48DB-E6DC-43F1-8698-73D789BFE662}" presName="background4" presStyleLbl="node4" presStyleIdx="2" presStyleCnt="10"/>
      <dgm:spPr/>
    </dgm:pt>
    <dgm:pt modelId="{D7108D8E-6BDC-4CD6-98BF-95BBFC549A71}" type="pres">
      <dgm:prSet presAssocID="{E1EF48DB-E6DC-43F1-8698-73D789BFE662}" presName="text4" presStyleLbl="fgAcc4" presStyleIdx="2" presStyleCnt="10">
        <dgm:presLayoutVars>
          <dgm:chPref val="3"/>
        </dgm:presLayoutVars>
      </dgm:prSet>
      <dgm:spPr/>
      <dgm:t>
        <a:bodyPr/>
        <a:lstStyle/>
        <a:p>
          <a:endParaRPr lang="en-US"/>
        </a:p>
      </dgm:t>
    </dgm:pt>
    <dgm:pt modelId="{2C5D0080-A75A-4D50-8E97-606C8241859C}" type="pres">
      <dgm:prSet presAssocID="{E1EF48DB-E6DC-43F1-8698-73D789BFE662}" presName="hierChild5" presStyleCnt="0"/>
      <dgm:spPr/>
    </dgm:pt>
    <dgm:pt modelId="{887708A3-CD65-4A00-9247-1DE96F68246F}" type="pres">
      <dgm:prSet presAssocID="{19A09901-CF01-46C6-866D-DC44062ED116}" presName="Name17" presStyleLbl="parChTrans1D3" presStyleIdx="1" presStyleCnt="2"/>
      <dgm:spPr/>
      <dgm:t>
        <a:bodyPr/>
        <a:lstStyle/>
        <a:p>
          <a:endParaRPr lang="en-US"/>
        </a:p>
      </dgm:t>
    </dgm:pt>
    <dgm:pt modelId="{781F4325-50D8-4635-9658-74384E4EC3F3}" type="pres">
      <dgm:prSet presAssocID="{9D5048F4-EA3D-4936-8284-DF39DCB2B4E4}" presName="hierRoot3" presStyleCnt="0"/>
      <dgm:spPr/>
    </dgm:pt>
    <dgm:pt modelId="{DEC843EA-FE43-4BD5-8167-D07297E1E33A}" type="pres">
      <dgm:prSet presAssocID="{9D5048F4-EA3D-4936-8284-DF39DCB2B4E4}" presName="composite3" presStyleCnt="0"/>
      <dgm:spPr/>
    </dgm:pt>
    <dgm:pt modelId="{CFF34E4F-DFFD-46C8-9A17-54C29AAD40C6}" type="pres">
      <dgm:prSet presAssocID="{9D5048F4-EA3D-4936-8284-DF39DCB2B4E4}" presName="background3" presStyleLbl="node3" presStyleIdx="1" presStyleCnt="2"/>
      <dgm:spPr/>
    </dgm:pt>
    <dgm:pt modelId="{F4D5C654-5A71-4657-87C9-8161414DCDD7}" type="pres">
      <dgm:prSet presAssocID="{9D5048F4-EA3D-4936-8284-DF39DCB2B4E4}" presName="text3" presStyleLbl="fgAcc3" presStyleIdx="1" presStyleCnt="2">
        <dgm:presLayoutVars>
          <dgm:chPref val="3"/>
        </dgm:presLayoutVars>
      </dgm:prSet>
      <dgm:spPr/>
      <dgm:t>
        <a:bodyPr/>
        <a:lstStyle/>
        <a:p>
          <a:endParaRPr lang="en-US"/>
        </a:p>
      </dgm:t>
    </dgm:pt>
    <dgm:pt modelId="{51FAEED2-BE39-4B26-8337-B6CA6B6CC4F8}" type="pres">
      <dgm:prSet presAssocID="{9D5048F4-EA3D-4936-8284-DF39DCB2B4E4}" presName="hierChild4" presStyleCnt="0"/>
      <dgm:spPr/>
    </dgm:pt>
    <dgm:pt modelId="{52736B6F-2A85-4A30-9092-BE0340A469C7}" type="pres">
      <dgm:prSet presAssocID="{1DE0DB62-0885-43C0-9672-5504CB4DA96B}" presName="Name23" presStyleLbl="parChTrans1D4" presStyleIdx="3" presStyleCnt="10"/>
      <dgm:spPr/>
      <dgm:t>
        <a:bodyPr/>
        <a:lstStyle/>
        <a:p>
          <a:endParaRPr lang="en-US"/>
        </a:p>
      </dgm:t>
    </dgm:pt>
    <dgm:pt modelId="{B91EBF78-4485-4F12-B7F1-93585F4CB4A0}" type="pres">
      <dgm:prSet presAssocID="{38C59C38-BAF5-4CC5-9EA3-AFFD83FC3AB0}" presName="hierRoot4" presStyleCnt="0"/>
      <dgm:spPr/>
    </dgm:pt>
    <dgm:pt modelId="{249AC233-3E16-4254-B5FD-475222419740}" type="pres">
      <dgm:prSet presAssocID="{38C59C38-BAF5-4CC5-9EA3-AFFD83FC3AB0}" presName="composite4" presStyleCnt="0"/>
      <dgm:spPr/>
    </dgm:pt>
    <dgm:pt modelId="{5B423221-DE1E-41F7-9CD2-0FC9C534C831}" type="pres">
      <dgm:prSet presAssocID="{38C59C38-BAF5-4CC5-9EA3-AFFD83FC3AB0}" presName="background4" presStyleLbl="node4" presStyleIdx="3" presStyleCnt="10"/>
      <dgm:spPr/>
    </dgm:pt>
    <dgm:pt modelId="{0452B2F4-9EAF-4233-9C66-280621BBB17C}" type="pres">
      <dgm:prSet presAssocID="{38C59C38-BAF5-4CC5-9EA3-AFFD83FC3AB0}" presName="text4" presStyleLbl="fgAcc4" presStyleIdx="3" presStyleCnt="10">
        <dgm:presLayoutVars>
          <dgm:chPref val="3"/>
        </dgm:presLayoutVars>
      </dgm:prSet>
      <dgm:spPr/>
      <dgm:t>
        <a:bodyPr/>
        <a:lstStyle/>
        <a:p>
          <a:endParaRPr lang="en-US"/>
        </a:p>
      </dgm:t>
    </dgm:pt>
    <dgm:pt modelId="{45D849DC-E8B5-4DC2-AF29-EBCD2AB53071}" type="pres">
      <dgm:prSet presAssocID="{38C59C38-BAF5-4CC5-9EA3-AFFD83FC3AB0}" presName="hierChild5" presStyleCnt="0"/>
      <dgm:spPr/>
    </dgm:pt>
    <dgm:pt modelId="{5A5A03EE-A0AB-4431-8A6A-90FA032B510F}" type="pres">
      <dgm:prSet presAssocID="{FB77DD12-104E-4657-B3A3-558CC9565865}" presName="Name23" presStyleLbl="parChTrans1D4" presStyleIdx="4" presStyleCnt="10"/>
      <dgm:spPr/>
      <dgm:t>
        <a:bodyPr/>
        <a:lstStyle/>
        <a:p>
          <a:endParaRPr lang="en-US"/>
        </a:p>
      </dgm:t>
    </dgm:pt>
    <dgm:pt modelId="{4F660B12-4420-4669-A249-9378C09574F1}" type="pres">
      <dgm:prSet presAssocID="{65409C90-5E54-4D2B-9770-3805D07E2610}" presName="hierRoot4" presStyleCnt="0"/>
      <dgm:spPr/>
    </dgm:pt>
    <dgm:pt modelId="{9817A813-C053-4BEF-A960-4C44A3A03CFE}" type="pres">
      <dgm:prSet presAssocID="{65409C90-5E54-4D2B-9770-3805D07E2610}" presName="composite4" presStyleCnt="0"/>
      <dgm:spPr/>
    </dgm:pt>
    <dgm:pt modelId="{9E02C5D4-CF5A-4143-B3B9-CF7731773DDB}" type="pres">
      <dgm:prSet presAssocID="{65409C90-5E54-4D2B-9770-3805D07E2610}" presName="background4" presStyleLbl="node4" presStyleIdx="4" presStyleCnt="10"/>
      <dgm:spPr/>
    </dgm:pt>
    <dgm:pt modelId="{56768CBA-80B0-4E8A-85CD-609C7E9162A5}" type="pres">
      <dgm:prSet presAssocID="{65409C90-5E54-4D2B-9770-3805D07E2610}" presName="text4" presStyleLbl="fgAcc4" presStyleIdx="4" presStyleCnt="10" custScaleX="111244">
        <dgm:presLayoutVars>
          <dgm:chPref val="3"/>
        </dgm:presLayoutVars>
      </dgm:prSet>
      <dgm:spPr>
        <a:prstGeom prst="ellipse">
          <a:avLst/>
        </a:prstGeom>
      </dgm:spPr>
      <dgm:t>
        <a:bodyPr/>
        <a:lstStyle/>
        <a:p>
          <a:endParaRPr lang="en-US"/>
        </a:p>
      </dgm:t>
    </dgm:pt>
    <dgm:pt modelId="{E9C6CE11-6012-42D2-B43F-2F8F15B37662}" type="pres">
      <dgm:prSet presAssocID="{65409C90-5E54-4D2B-9770-3805D07E2610}" presName="hierChild5" presStyleCnt="0"/>
      <dgm:spPr/>
    </dgm:pt>
    <dgm:pt modelId="{F4EE1C22-4DD6-483F-8EBC-19B6C0E7CC1F}" type="pres">
      <dgm:prSet presAssocID="{99003B20-396B-4A99-B545-8897DE09B832}" presName="Name23" presStyleLbl="parChTrans1D4" presStyleIdx="5" presStyleCnt="10"/>
      <dgm:spPr/>
      <dgm:t>
        <a:bodyPr/>
        <a:lstStyle/>
        <a:p>
          <a:endParaRPr lang="en-US"/>
        </a:p>
      </dgm:t>
    </dgm:pt>
    <dgm:pt modelId="{1B62D71C-C75D-4327-9B21-34B97C1ADB69}" type="pres">
      <dgm:prSet presAssocID="{D5BEC4FE-D0C9-4FB7-8231-1EC2EA91157A}" presName="hierRoot4" presStyleCnt="0"/>
      <dgm:spPr/>
    </dgm:pt>
    <dgm:pt modelId="{78F87079-135B-49D4-B113-63468A35D1BD}" type="pres">
      <dgm:prSet presAssocID="{D5BEC4FE-D0C9-4FB7-8231-1EC2EA91157A}" presName="composite4" presStyleCnt="0"/>
      <dgm:spPr/>
    </dgm:pt>
    <dgm:pt modelId="{6F9782C5-6AE3-4099-842F-ED79735BDA57}" type="pres">
      <dgm:prSet presAssocID="{D5BEC4FE-D0C9-4FB7-8231-1EC2EA91157A}" presName="background4" presStyleLbl="node4" presStyleIdx="5" presStyleCnt="10"/>
      <dgm:spPr/>
    </dgm:pt>
    <dgm:pt modelId="{4055B869-A427-4724-8DD1-AD7A7D4C05DD}" type="pres">
      <dgm:prSet presAssocID="{D5BEC4FE-D0C9-4FB7-8231-1EC2EA91157A}" presName="text4" presStyleLbl="fgAcc4" presStyleIdx="5" presStyleCnt="10">
        <dgm:presLayoutVars>
          <dgm:chPref val="3"/>
        </dgm:presLayoutVars>
      </dgm:prSet>
      <dgm:spPr/>
      <dgm:t>
        <a:bodyPr/>
        <a:lstStyle/>
        <a:p>
          <a:endParaRPr lang="en-US"/>
        </a:p>
      </dgm:t>
    </dgm:pt>
    <dgm:pt modelId="{F5C6FC2D-7146-4DF6-A3F8-338BF517ADF8}" type="pres">
      <dgm:prSet presAssocID="{D5BEC4FE-D0C9-4FB7-8231-1EC2EA91157A}" presName="hierChild5" presStyleCnt="0"/>
      <dgm:spPr/>
    </dgm:pt>
    <dgm:pt modelId="{D3058C5A-CD82-43E2-AF51-7E4378E564C8}" type="pres">
      <dgm:prSet presAssocID="{788990D9-2FAC-4FC3-86BB-C2305D8A2637}" presName="Name23" presStyleLbl="parChTrans1D4" presStyleIdx="6" presStyleCnt="10"/>
      <dgm:spPr/>
      <dgm:t>
        <a:bodyPr/>
        <a:lstStyle/>
        <a:p>
          <a:endParaRPr lang="en-US"/>
        </a:p>
      </dgm:t>
    </dgm:pt>
    <dgm:pt modelId="{25C8A30F-C103-438C-8FAD-C9E8FFABF3F3}" type="pres">
      <dgm:prSet presAssocID="{E7DF0945-AE9B-4B32-8231-9D588D5CEA53}" presName="hierRoot4" presStyleCnt="0"/>
      <dgm:spPr/>
    </dgm:pt>
    <dgm:pt modelId="{2AE43E3D-B068-46D2-8F6C-6FEE9A71D4C1}" type="pres">
      <dgm:prSet presAssocID="{E7DF0945-AE9B-4B32-8231-9D588D5CEA53}" presName="composite4" presStyleCnt="0"/>
      <dgm:spPr/>
    </dgm:pt>
    <dgm:pt modelId="{9AA60CE4-3369-4B28-82BC-B3899B0C562E}" type="pres">
      <dgm:prSet presAssocID="{E7DF0945-AE9B-4B32-8231-9D588D5CEA53}" presName="background4" presStyleLbl="node4" presStyleIdx="6" presStyleCnt="10"/>
      <dgm:spPr/>
    </dgm:pt>
    <dgm:pt modelId="{3EB1A5D5-865C-4A51-ABCB-6BB80AD7AEBF}" type="pres">
      <dgm:prSet presAssocID="{E7DF0945-AE9B-4B32-8231-9D588D5CEA53}" presName="text4" presStyleLbl="fgAcc4" presStyleIdx="6" presStyleCnt="10">
        <dgm:presLayoutVars>
          <dgm:chPref val="3"/>
        </dgm:presLayoutVars>
      </dgm:prSet>
      <dgm:spPr/>
      <dgm:t>
        <a:bodyPr/>
        <a:lstStyle/>
        <a:p>
          <a:endParaRPr lang="en-US"/>
        </a:p>
      </dgm:t>
    </dgm:pt>
    <dgm:pt modelId="{2675F703-6544-4EC8-9C23-ED1E0D8AB52D}" type="pres">
      <dgm:prSet presAssocID="{E7DF0945-AE9B-4B32-8231-9D588D5CEA53}" presName="hierChild5" presStyleCnt="0"/>
      <dgm:spPr/>
    </dgm:pt>
    <dgm:pt modelId="{B4C8B31C-CC83-4C97-954A-027986625CAF}" type="pres">
      <dgm:prSet presAssocID="{7D85F026-6F7B-4820-9091-5583E02DD2C9}" presName="Name23" presStyleLbl="parChTrans1D4" presStyleIdx="7" presStyleCnt="10"/>
      <dgm:spPr/>
      <dgm:t>
        <a:bodyPr/>
        <a:lstStyle/>
        <a:p>
          <a:endParaRPr lang="en-US"/>
        </a:p>
      </dgm:t>
    </dgm:pt>
    <dgm:pt modelId="{8CDD000D-8A40-4F12-9835-D5EB670BBBEF}" type="pres">
      <dgm:prSet presAssocID="{FA6C35E5-DB26-44EE-BD45-3784CAF5FF76}" presName="hierRoot4" presStyleCnt="0"/>
      <dgm:spPr/>
    </dgm:pt>
    <dgm:pt modelId="{5DDEDF93-0499-4C0A-A437-57DE44B540C8}" type="pres">
      <dgm:prSet presAssocID="{FA6C35E5-DB26-44EE-BD45-3784CAF5FF76}" presName="composite4" presStyleCnt="0"/>
      <dgm:spPr/>
    </dgm:pt>
    <dgm:pt modelId="{0D5DE98B-76B4-479D-BC94-A894F1742CEE}" type="pres">
      <dgm:prSet presAssocID="{FA6C35E5-DB26-44EE-BD45-3784CAF5FF76}" presName="background4" presStyleLbl="node4" presStyleIdx="7" presStyleCnt="10"/>
      <dgm:spPr/>
    </dgm:pt>
    <dgm:pt modelId="{D18E8022-3768-48AB-A50E-5332DE935646}" type="pres">
      <dgm:prSet presAssocID="{FA6C35E5-DB26-44EE-BD45-3784CAF5FF76}" presName="text4" presStyleLbl="fgAcc4" presStyleIdx="7" presStyleCnt="10" custScaleX="154332">
        <dgm:presLayoutVars>
          <dgm:chPref val="3"/>
        </dgm:presLayoutVars>
      </dgm:prSet>
      <dgm:spPr>
        <a:prstGeom prst="ellipse">
          <a:avLst/>
        </a:prstGeom>
      </dgm:spPr>
      <dgm:t>
        <a:bodyPr/>
        <a:lstStyle/>
        <a:p>
          <a:endParaRPr lang="en-US"/>
        </a:p>
      </dgm:t>
    </dgm:pt>
    <dgm:pt modelId="{B3F9BCDA-422C-4B42-A072-447C2319505E}" type="pres">
      <dgm:prSet presAssocID="{FA6C35E5-DB26-44EE-BD45-3784CAF5FF76}" presName="hierChild5" presStyleCnt="0"/>
      <dgm:spPr/>
    </dgm:pt>
    <dgm:pt modelId="{A9E5F0A7-4DF5-4874-B393-5A51AE19CB9D}" type="pres">
      <dgm:prSet presAssocID="{E708726E-B1A5-462E-8A82-444234FD6671}" presName="Name23" presStyleLbl="parChTrans1D4" presStyleIdx="8" presStyleCnt="10"/>
      <dgm:spPr/>
      <dgm:t>
        <a:bodyPr/>
        <a:lstStyle/>
        <a:p>
          <a:endParaRPr lang="en-US"/>
        </a:p>
      </dgm:t>
    </dgm:pt>
    <dgm:pt modelId="{DE2E2A6B-6030-4D22-8B9B-D1DA99BCE2E6}" type="pres">
      <dgm:prSet presAssocID="{7C0553EA-E3F1-4517-B01F-760AF14C504D}" presName="hierRoot4" presStyleCnt="0"/>
      <dgm:spPr/>
    </dgm:pt>
    <dgm:pt modelId="{8C7AD642-BEA3-455B-A16C-5EB1CEF68506}" type="pres">
      <dgm:prSet presAssocID="{7C0553EA-E3F1-4517-B01F-760AF14C504D}" presName="composite4" presStyleCnt="0"/>
      <dgm:spPr/>
    </dgm:pt>
    <dgm:pt modelId="{5D02AE5C-1BD3-4DD5-AEF9-02710EE65BD4}" type="pres">
      <dgm:prSet presAssocID="{7C0553EA-E3F1-4517-B01F-760AF14C504D}" presName="background4" presStyleLbl="node4" presStyleIdx="8" presStyleCnt="10"/>
      <dgm:spPr/>
    </dgm:pt>
    <dgm:pt modelId="{877415B0-FBC1-4EC2-B5DB-2AD33C3711BA}" type="pres">
      <dgm:prSet presAssocID="{7C0553EA-E3F1-4517-B01F-760AF14C504D}" presName="text4" presStyleLbl="fgAcc4" presStyleIdx="8" presStyleCnt="10">
        <dgm:presLayoutVars>
          <dgm:chPref val="3"/>
        </dgm:presLayoutVars>
      </dgm:prSet>
      <dgm:spPr/>
      <dgm:t>
        <a:bodyPr/>
        <a:lstStyle/>
        <a:p>
          <a:endParaRPr lang="en-US"/>
        </a:p>
      </dgm:t>
    </dgm:pt>
    <dgm:pt modelId="{2D411544-1021-434E-A684-DDA9AA8DD66B}" type="pres">
      <dgm:prSet presAssocID="{7C0553EA-E3F1-4517-B01F-760AF14C504D}" presName="hierChild5" presStyleCnt="0"/>
      <dgm:spPr/>
    </dgm:pt>
    <dgm:pt modelId="{031CD57C-A722-4535-8880-CC065E41064B}" type="pres">
      <dgm:prSet presAssocID="{9352F443-123F-43AC-9FC0-056938D8191C}" presName="Name23" presStyleLbl="parChTrans1D4" presStyleIdx="9" presStyleCnt="10"/>
      <dgm:spPr/>
      <dgm:t>
        <a:bodyPr/>
        <a:lstStyle/>
        <a:p>
          <a:endParaRPr lang="en-US"/>
        </a:p>
      </dgm:t>
    </dgm:pt>
    <dgm:pt modelId="{9ADFA0E8-4E4C-4171-9DD0-5BF2D2232984}" type="pres">
      <dgm:prSet presAssocID="{8F9F0977-95C3-4BE4-87BF-0792AB27DD3F}" presName="hierRoot4" presStyleCnt="0"/>
      <dgm:spPr/>
    </dgm:pt>
    <dgm:pt modelId="{B17FF21E-A554-4922-A0C2-99B6CC376C4E}" type="pres">
      <dgm:prSet presAssocID="{8F9F0977-95C3-4BE4-87BF-0792AB27DD3F}" presName="composite4" presStyleCnt="0"/>
      <dgm:spPr/>
    </dgm:pt>
    <dgm:pt modelId="{F38AAF3E-319B-4D8B-B47B-A38FFBDF6A09}" type="pres">
      <dgm:prSet presAssocID="{8F9F0977-95C3-4BE4-87BF-0792AB27DD3F}" presName="background4" presStyleLbl="node4" presStyleIdx="9" presStyleCnt="10"/>
      <dgm:spPr/>
    </dgm:pt>
    <dgm:pt modelId="{2FCC0F2C-8A4F-4098-822E-66240D2D44DA}" type="pres">
      <dgm:prSet presAssocID="{8F9F0977-95C3-4BE4-87BF-0792AB27DD3F}" presName="text4" presStyleLbl="fgAcc4" presStyleIdx="9" presStyleCnt="10">
        <dgm:presLayoutVars>
          <dgm:chPref val="3"/>
        </dgm:presLayoutVars>
      </dgm:prSet>
      <dgm:spPr/>
      <dgm:t>
        <a:bodyPr/>
        <a:lstStyle/>
        <a:p>
          <a:endParaRPr lang="en-US"/>
        </a:p>
      </dgm:t>
    </dgm:pt>
    <dgm:pt modelId="{6481D44F-B353-4423-849F-F7D09AE556E6}" type="pres">
      <dgm:prSet presAssocID="{8F9F0977-95C3-4BE4-87BF-0792AB27DD3F}" presName="hierChild5" presStyleCnt="0"/>
      <dgm:spPr/>
    </dgm:pt>
  </dgm:ptLst>
  <dgm:cxnLst>
    <dgm:cxn modelId="{28B28B5A-D886-4E63-9E23-3D9DE3547582}" type="presOf" srcId="{9D5048F4-EA3D-4936-8284-DF39DCB2B4E4}" destId="{F4D5C654-5A71-4657-87C9-8161414DCDD7}" srcOrd="0" destOrd="0" presId="urn:microsoft.com/office/officeart/2005/8/layout/hierarchy1"/>
    <dgm:cxn modelId="{62265FDB-4BDF-4963-92C1-9E3A48A52E4B}" type="presOf" srcId="{FA6C35E5-DB26-44EE-BD45-3784CAF5FF76}" destId="{D18E8022-3768-48AB-A50E-5332DE935646}" srcOrd="0" destOrd="0" presId="urn:microsoft.com/office/officeart/2005/8/layout/hierarchy1"/>
    <dgm:cxn modelId="{9BDB6EF0-43E3-4FBA-83E2-28471B1568C4}" type="presOf" srcId="{99003B20-396B-4A99-B545-8897DE09B832}" destId="{F4EE1C22-4DD6-483F-8EBC-19B6C0E7CC1F}" srcOrd="0" destOrd="0" presId="urn:microsoft.com/office/officeart/2005/8/layout/hierarchy1"/>
    <dgm:cxn modelId="{9C024553-908E-4F23-A188-E2D75D726BFE}" type="presOf" srcId="{21889D4A-900D-4661-A5D0-20D9859E34FD}" destId="{0DB19717-91BF-481C-9B88-C5B58AD61981}" srcOrd="0" destOrd="0" presId="urn:microsoft.com/office/officeart/2005/8/layout/hierarchy1"/>
    <dgm:cxn modelId="{1B4B2CDC-BD86-4D89-B851-EB4FFC7D8EBF}" type="presOf" srcId="{1DE0DB62-0885-43C0-9672-5504CB4DA96B}" destId="{52736B6F-2A85-4A30-9092-BE0340A469C7}" srcOrd="0" destOrd="0" presId="urn:microsoft.com/office/officeart/2005/8/layout/hierarchy1"/>
    <dgm:cxn modelId="{65AFF872-39C2-44BD-931A-86B8B16E6F2F}" srcId="{E7DF0945-AE9B-4B32-8231-9D588D5CEA53}" destId="{FA6C35E5-DB26-44EE-BD45-3784CAF5FF76}" srcOrd="0" destOrd="0" parTransId="{7D85F026-6F7B-4820-9091-5583E02DD2C9}" sibTransId="{7615692D-A123-48C6-BD66-A22DA062A270}"/>
    <dgm:cxn modelId="{49316C11-EA77-414A-B812-1F786692B8D0}" type="presOf" srcId="{65409C90-5E54-4D2B-9770-3805D07E2610}" destId="{56768CBA-80B0-4E8A-85CD-609C7E9162A5}" srcOrd="0" destOrd="0" presId="urn:microsoft.com/office/officeart/2005/8/layout/hierarchy1"/>
    <dgm:cxn modelId="{8FEBA10C-C6B0-40FC-A59F-2B215880AAC8}" type="presOf" srcId="{65E5FE47-5A8A-4B44-ACDE-ECDE88A8EBE0}" destId="{F6499F0F-CC88-4130-8B34-2E2624B5C1A8}" srcOrd="0" destOrd="0" presId="urn:microsoft.com/office/officeart/2005/8/layout/hierarchy1"/>
    <dgm:cxn modelId="{83807D6C-B386-4EF6-B339-32C07F54F361}" srcId="{7DB3E56B-A404-4F9B-8696-6AA9DCC9FB2A}" destId="{C7C37308-9688-4F4C-80C5-49825F0BE2D9}" srcOrd="0" destOrd="0" parTransId="{6263BEA1-C7AC-4D2F-B4B3-C5BD3FF1E2C2}" sibTransId="{9EAC20C8-5D04-4FA3-AAFF-5ECC65F015D5}"/>
    <dgm:cxn modelId="{086EEF58-1F90-4C8B-A64B-E848D30BE3EA}" srcId="{F4FCA209-4184-4826-937D-7AD343B8B826}" destId="{4A9A6A2C-3FFA-413D-B358-4EF9D3CB266E}" srcOrd="0" destOrd="0" parTransId="{A9E2952F-0E35-4388-AB25-F6F33DDB37B3}" sibTransId="{49359B5A-4588-45E4-9781-A08551DF6112}"/>
    <dgm:cxn modelId="{BAA86E05-04AF-4310-BF07-CEC3B540231D}" type="presOf" srcId="{38C59C38-BAF5-4CC5-9EA3-AFFD83FC3AB0}" destId="{0452B2F4-9EAF-4233-9C66-280621BBB17C}" srcOrd="0" destOrd="0" presId="urn:microsoft.com/office/officeart/2005/8/layout/hierarchy1"/>
    <dgm:cxn modelId="{E136A3D6-4BC5-48EA-B385-115DD4772C8E}" type="presOf" srcId="{E7DF0945-AE9B-4B32-8231-9D588D5CEA53}" destId="{3EB1A5D5-865C-4A51-ABCB-6BB80AD7AEBF}" srcOrd="0" destOrd="0" presId="urn:microsoft.com/office/officeart/2005/8/layout/hierarchy1"/>
    <dgm:cxn modelId="{AC7D661A-A6FB-415A-8276-6F52B1564D7A}" type="presOf" srcId="{CA4FC2A6-DA6D-41E7-A9DB-C6BD4472B37C}" destId="{337D808A-2F77-4FCA-AD33-7E7227A1762D}" srcOrd="0" destOrd="0" presId="urn:microsoft.com/office/officeart/2005/8/layout/hierarchy1"/>
    <dgm:cxn modelId="{84D1902C-AEAB-43A5-ADFA-8F8C30AF7DF3}" srcId="{65409C90-5E54-4D2B-9770-3805D07E2610}" destId="{D5BEC4FE-D0C9-4FB7-8231-1EC2EA91157A}" srcOrd="0" destOrd="0" parTransId="{99003B20-396B-4A99-B545-8897DE09B832}" sibTransId="{2BCC9759-0034-4B23-9518-7B356878D1D8}"/>
    <dgm:cxn modelId="{83789376-E430-47F4-8378-C781EAF76869}" type="presOf" srcId="{F4FCA209-4184-4826-937D-7AD343B8B826}" destId="{4FE09EEF-D0E9-4E7E-AAE4-94ECB73E83AC}" srcOrd="0" destOrd="0" presId="urn:microsoft.com/office/officeart/2005/8/layout/hierarchy1"/>
    <dgm:cxn modelId="{0402D3B1-B76C-4E7F-B737-BDB2B8C97E40}" type="presOf" srcId="{4A445002-C41E-431C-A0D4-67F88A4CF8DA}" destId="{4CF4DC20-BA6F-4F08-9C27-6B3A2E6AAD78}" srcOrd="0" destOrd="0" presId="urn:microsoft.com/office/officeart/2005/8/layout/hierarchy1"/>
    <dgm:cxn modelId="{BB776601-D5C6-433C-A4D7-FC04804AB9A9}" type="presOf" srcId="{7DB3E56B-A404-4F9B-8696-6AA9DCC9FB2A}" destId="{9EEF96CA-C20C-4ADF-9D67-2D4270D749BA}" srcOrd="0" destOrd="0" presId="urn:microsoft.com/office/officeart/2005/8/layout/hierarchy1"/>
    <dgm:cxn modelId="{9A5E9FD9-4B4F-42E2-B4D8-AA0E6A21C48F}" type="presOf" srcId="{6263BEA1-C7AC-4D2F-B4B3-C5BD3FF1E2C2}" destId="{5B4A3796-B9EA-4311-B8CA-34EFCC780B3C}" srcOrd="0" destOrd="0" presId="urn:microsoft.com/office/officeart/2005/8/layout/hierarchy1"/>
    <dgm:cxn modelId="{A6E464D7-F5DA-4AF4-849D-493862BB0EAF}" type="presOf" srcId="{7C0553EA-E3F1-4517-B01F-760AF14C504D}" destId="{877415B0-FBC1-4EC2-B5DB-2AD33C3711BA}" srcOrd="0" destOrd="0" presId="urn:microsoft.com/office/officeart/2005/8/layout/hierarchy1"/>
    <dgm:cxn modelId="{6DEE809C-CAD1-465C-86E0-64A64ED4D078}" type="presOf" srcId="{E1EF48DB-E6DC-43F1-8698-73D789BFE662}" destId="{D7108D8E-6BDC-4CD6-98BF-95BBFC549A71}" srcOrd="0" destOrd="0" presId="urn:microsoft.com/office/officeart/2005/8/layout/hierarchy1"/>
    <dgm:cxn modelId="{17FDA562-1E10-4405-B1BD-56A6E9C25D95}" type="presOf" srcId="{9352F443-123F-43AC-9FC0-056938D8191C}" destId="{031CD57C-A722-4535-8880-CC065E41064B}" srcOrd="0" destOrd="0" presId="urn:microsoft.com/office/officeart/2005/8/layout/hierarchy1"/>
    <dgm:cxn modelId="{5694C0C3-410C-48FE-9AC5-E88477B804A6}" type="presOf" srcId="{788990D9-2FAC-4FC3-86BB-C2305D8A2637}" destId="{D3058C5A-CD82-43E2-AF51-7E4378E564C8}" srcOrd="0" destOrd="0" presId="urn:microsoft.com/office/officeart/2005/8/layout/hierarchy1"/>
    <dgm:cxn modelId="{EB278216-BDC3-4976-957D-4A78AB934175}" srcId="{9D5048F4-EA3D-4936-8284-DF39DCB2B4E4}" destId="{E7DF0945-AE9B-4B32-8231-9D588D5CEA53}" srcOrd="1" destOrd="0" parTransId="{788990D9-2FAC-4FC3-86BB-C2305D8A2637}" sibTransId="{A97FE5DD-8B66-489F-A472-7A0E39DDC327}"/>
    <dgm:cxn modelId="{D034F9F3-10BF-42EB-B95F-59DBE8ED8888}" srcId="{7DB3E56B-A404-4F9B-8696-6AA9DCC9FB2A}" destId="{E1EF48DB-E6DC-43F1-8698-73D789BFE662}" srcOrd="1" destOrd="0" parTransId="{65E5FE47-5A8A-4B44-ACDE-ECDE88A8EBE0}" sibTransId="{3E1B16CE-4D05-4D08-83A8-0A1D3F99CCCA}"/>
    <dgm:cxn modelId="{DE4AF044-49E3-4397-AD64-DD622E34DA96}" type="presOf" srcId="{19A09901-CF01-46C6-866D-DC44062ED116}" destId="{887708A3-CD65-4A00-9247-1DE96F68246F}" srcOrd="0" destOrd="0" presId="urn:microsoft.com/office/officeart/2005/8/layout/hierarchy1"/>
    <dgm:cxn modelId="{E8543C4B-0B3C-4A35-9DA7-763560063441}" srcId="{9D5048F4-EA3D-4936-8284-DF39DCB2B4E4}" destId="{38C59C38-BAF5-4CC5-9EA3-AFFD83FC3AB0}" srcOrd="0" destOrd="0" parTransId="{1DE0DB62-0885-43C0-9672-5504CB4DA96B}" sibTransId="{ACDEDFB0-FD65-437B-91D9-6C64F138B2E3}"/>
    <dgm:cxn modelId="{22ACB101-8630-469C-97E3-115876C03462}" type="presOf" srcId="{DB097A74-5392-426F-A6EC-66A2C20A413A}" destId="{29AA9444-3E04-46DB-9256-32D847B05B08}" srcOrd="0" destOrd="0" presId="urn:microsoft.com/office/officeart/2005/8/layout/hierarchy1"/>
    <dgm:cxn modelId="{6B4E3B6D-E1E9-4E1E-8397-8927101AFD35}" srcId="{4A9A6A2C-3FFA-413D-B358-4EF9D3CB266E}" destId="{7DB3E56B-A404-4F9B-8696-6AA9DCC9FB2A}" srcOrd="0" destOrd="0" parTransId="{CA4FC2A6-DA6D-41E7-A9DB-C6BD4472B37C}" sibTransId="{6FE9A31C-9F2F-4DC9-BC98-194A76BFE319}"/>
    <dgm:cxn modelId="{7E0BF670-6207-4E00-8B0F-D2B4B2DF1870}" type="presOf" srcId="{A9E2952F-0E35-4388-AB25-F6F33DDB37B3}" destId="{EEB911FC-CA7A-41B3-AE79-7554A68436FD}" srcOrd="0" destOrd="0" presId="urn:microsoft.com/office/officeart/2005/8/layout/hierarchy1"/>
    <dgm:cxn modelId="{0FE9449C-DFC3-4EC9-A311-9226CA513203}" srcId="{FA6C35E5-DB26-44EE-BD45-3784CAF5FF76}" destId="{7C0553EA-E3F1-4517-B01F-760AF14C504D}" srcOrd="0" destOrd="0" parTransId="{E708726E-B1A5-462E-8A82-444234FD6671}" sibTransId="{50A89CB9-472D-4C60-955F-36ABBF35B3EA}"/>
    <dgm:cxn modelId="{368F1C82-0F7D-4856-8CFF-C51FBC2DFA24}" type="presOf" srcId="{BFBE62AF-7195-48F9-856E-DA3AB6E026A8}" destId="{B6004CAE-37A0-46A4-98CD-249E8CCA49C8}" srcOrd="0" destOrd="0" presId="urn:microsoft.com/office/officeart/2005/8/layout/hierarchy1"/>
    <dgm:cxn modelId="{DF0F4DF3-2AF3-477F-AAB8-B25B23025F06}" srcId="{38C59C38-BAF5-4CC5-9EA3-AFFD83FC3AB0}" destId="{65409C90-5E54-4D2B-9770-3805D07E2610}" srcOrd="0" destOrd="0" parTransId="{FB77DD12-104E-4657-B3A3-558CC9565865}" sibTransId="{22D11257-ED6C-4C97-AB86-1BEE5F40C71E}"/>
    <dgm:cxn modelId="{93DA550F-D7F9-4E38-96E7-86CE987E7EDC}" srcId="{4A445002-C41E-431C-A0D4-67F88A4CF8DA}" destId="{BFBE62AF-7195-48F9-856E-DA3AB6E026A8}" srcOrd="0" destOrd="0" parTransId="{21889D4A-900D-4661-A5D0-20D9859E34FD}" sibTransId="{7B2C6F32-6D14-45CE-8CD0-9DDC9188FC7D}"/>
    <dgm:cxn modelId="{D98D2A9E-3B23-4D8D-87CB-03CD329A3CE1}" type="presOf" srcId="{FB77DD12-104E-4657-B3A3-558CC9565865}" destId="{5A5A03EE-A0AB-4431-8A6A-90FA032B510F}" srcOrd="0" destOrd="0" presId="urn:microsoft.com/office/officeart/2005/8/layout/hierarchy1"/>
    <dgm:cxn modelId="{D7263917-A59C-44E8-8614-6579A06BA3C1}" type="presOf" srcId="{8F9F0977-95C3-4BE4-87BF-0792AB27DD3F}" destId="{2FCC0F2C-8A4F-4098-822E-66240D2D44DA}" srcOrd="0" destOrd="0" presId="urn:microsoft.com/office/officeart/2005/8/layout/hierarchy1"/>
    <dgm:cxn modelId="{126A9CF3-52A7-43F0-B873-D860D7CE1740}" type="presOf" srcId="{7D85F026-6F7B-4820-9091-5583E02DD2C9}" destId="{B4C8B31C-CC83-4C97-954A-027986625CAF}" srcOrd="0" destOrd="0" presId="urn:microsoft.com/office/officeart/2005/8/layout/hierarchy1"/>
    <dgm:cxn modelId="{5F6F0FDA-EF23-4FFD-8CEF-DBBF8DE9258B}" type="presOf" srcId="{D5BEC4FE-D0C9-4FB7-8231-1EC2EA91157A}" destId="{4055B869-A427-4724-8DD1-AD7A7D4C05DD}" srcOrd="0" destOrd="0" presId="urn:microsoft.com/office/officeart/2005/8/layout/hierarchy1"/>
    <dgm:cxn modelId="{7C797653-5232-43AC-A6D7-F30F1C9DA69F}" srcId="{FA6C35E5-DB26-44EE-BD45-3784CAF5FF76}" destId="{8F9F0977-95C3-4BE4-87BF-0792AB27DD3F}" srcOrd="1" destOrd="0" parTransId="{9352F443-123F-43AC-9FC0-056938D8191C}" sibTransId="{9B5DECAE-A128-4452-9B51-381A46C885B6}"/>
    <dgm:cxn modelId="{76FA3BF6-600B-4D06-8931-EDA90493905B}" srcId="{F4FCA209-4184-4826-937D-7AD343B8B826}" destId="{9D5048F4-EA3D-4936-8284-DF39DCB2B4E4}" srcOrd="1" destOrd="0" parTransId="{19A09901-CF01-46C6-866D-DC44062ED116}" sibTransId="{45A4E746-38DC-41BA-B9F9-6721CF4B4D6B}"/>
    <dgm:cxn modelId="{DD3FD695-0064-4249-82F0-F08B68FD7BEB}" type="presOf" srcId="{4A9A6A2C-3FFA-413D-B358-4EF9D3CB266E}" destId="{056D66B9-58E0-419F-95D4-F66641D83F5F}" srcOrd="0" destOrd="0" presId="urn:microsoft.com/office/officeart/2005/8/layout/hierarchy1"/>
    <dgm:cxn modelId="{2006D0C0-0DFA-4D25-B0CA-2CF39F48BE42}" srcId="{DB097A74-5392-426F-A6EC-66A2C20A413A}" destId="{4A445002-C41E-431C-A0D4-67F88A4CF8DA}" srcOrd="0" destOrd="0" parTransId="{70F37A73-BE3F-4BF2-9A3B-441672112532}" sibTransId="{ABD8FA38-B30A-42F7-8DA5-0B146FA7A6A1}"/>
    <dgm:cxn modelId="{95971A66-3730-4A8F-8F36-3C8B8832B737}" srcId="{4A445002-C41E-431C-A0D4-67F88A4CF8DA}" destId="{F4FCA209-4184-4826-937D-7AD343B8B826}" srcOrd="1" destOrd="0" parTransId="{A17AF3D9-88DC-4156-B6F5-4DFC72407DE4}" sibTransId="{7B58E7D2-31A8-44E5-BF75-9B457F237B86}"/>
    <dgm:cxn modelId="{64AFFE6C-61F9-4153-92CC-1D19F2DF447A}" type="presOf" srcId="{E708726E-B1A5-462E-8A82-444234FD6671}" destId="{A9E5F0A7-4DF5-4874-B393-5A51AE19CB9D}" srcOrd="0" destOrd="0" presId="urn:microsoft.com/office/officeart/2005/8/layout/hierarchy1"/>
    <dgm:cxn modelId="{C78E5F66-E7F1-4226-9CD4-4BF08E8A573F}" type="presOf" srcId="{C7C37308-9688-4F4C-80C5-49825F0BE2D9}" destId="{D0AD4423-A22E-4527-B50F-FBF40170EC1A}" srcOrd="0" destOrd="0" presId="urn:microsoft.com/office/officeart/2005/8/layout/hierarchy1"/>
    <dgm:cxn modelId="{A60CA272-D694-4A3C-8CC8-1481AD550938}" type="presOf" srcId="{A17AF3D9-88DC-4156-B6F5-4DFC72407DE4}" destId="{25600926-7F4B-4EFD-8A1D-D53DEEE2E4A7}" srcOrd="0" destOrd="0" presId="urn:microsoft.com/office/officeart/2005/8/layout/hierarchy1"/>
    <dgm:cxn modelId="{C588A554-5979-40B2-91DC-7573671C12A1}" type="presParOf" srcId="{29AA9444-3E04-46DB-9256-32D847B05B08}" destId="{548EF04F-E36D-4DB8-82FC-64F331BB3C8F}" srcOrd="0" destOrd="0" presId="urn:microsoft.com/office/officeart/2005/8/layout/hierarchy1"/>
    <dgm:cxn modelId="{19E94407-CFEF-4A80-8E01-40FD5143FECB}" type="presParOf" srcId="{548EF04F-E36D-4DB8-82FC-64F331BB3C8F}" destId="{32D9FE00-E2C4-4090-A04F-46026BAC457A}" srcOrd="0" destOrd="0" presId="urn:microsoft.com/office/officeart/2005/8/layout/hierarchy1"/>
    <dgm:cxn modelId="{689B9765-3251-4704-B903-D61CEC7DBAA4}" type="presParOf" srcId="{32D9FE00-E2C4-4090-A04F-46026BAC457A}" destId="{76660E10-CA96-44E3-832D-2E299705790C}" srcOrd="0" destOrd="0" presId="urn:microsoft.com/office/officeart/2005/8/layout/hierarchy1"/>
    <dgm:cxn modelId="{C262C30A-287E-45CC-A28F-3BDEC5EAEB10}" type="presParOf" srcId="{32D9FE00-E2C4-4090-A04F-46026BAC457A}" destId="{4CF4DC20-BA6F-4F08-9C27-6B3A2E6AAD78}" srcOrd="1" destOrd="0" presId="urn:microsoft.com/office/officeart/2005/8/layout/hierarchy1"/>
    <dgm:cxn modelId="{9E6B2DFF-5207-44FB-AAF0-04C1EFE8E591}" type="presParOf" srcId="{548EF04F-E36D-4DB8-82FC-64F331BB3C8F}" destId="{FAB77E8A-8F27-4F20-9BB9-EC41F6538291}" srcOrd="1" destOrd="0" presId="urn:microsoft.com/office/officeart/2005/8/layout/hierarchy1"/>
    <dgm:cxn modelId="{88B32132-BD68-4AAE-B88E-5A6E93A4A29E}" type="presParOf" srcId="{FAB77E8A-8F27-4F20-9BB9-EC41F6538291}" destId="{0DB19717-91BF-481C-9B88-C5B58AD61981}" srcOrd="0" destOrd="0" presId="urn:microsoft.com/office/officeart/2005/8/layout/hierarchy1"/>
    <dgm:cxn modelId="{393F6405-6BB6-412B-856B-BFEDD17FDAE2}" type="presParOf" srcId="{FAB77E8A-8F27-4F20-9BB9-EC41F6538291}" destId="{C53ED7C7-7E56-4AEC-BF86-141ADA8C77FF}" srcOrd="1" destOrd="0" presId="urn:microsoft.com/office/officeart/2005/8/layout/hierarchy1"/>
    <dgm:cxn modelId="{4DCF606F-83B4-4C80-858D-55041EC49B3A}" type="presParOf" srcId="{C53ED7C7-7E56-4AEC-BF86-141ADA8C77FF}" destId="{E7A90ED9-3C56-47FF-82A0-444E42928214}" srcOrd="0" destOrd="0" presId="urn:microsoft.com/office/officeart/2005/8/layout/hierarchy1"/>
    <dgm:cxn modelId="{3773CCDC-44DE-4534-A99C-8058F139EC7A}" type="presParOf" srcId="{E7A90ED9-3C56-47FF-82A0-444E42928214}" destId="{F8827257-5AE6-45F8-82DC-6A9A43D1225E}" srcOrd="0" destOrd="0" presId="urn:microsoft.com/office/officeart/2005/8/layout/hierarchy1"/>
    <dgm:cxn modelId="{E2C5930D-2386-4098-856C-D77AD1EB43EF}" type="presParOf" srcId="{E7A90ED9-3C56-47FF-82A0-444E42928214}" destId="{B6004CAE-37A0-46A4-98CD-249E8CCA49C8}" srcOrd="1" destOrd="0" presId="urn:microsoft.com/office/officeart/2005/8/layout/hierarchy1"/>
    <dgm:cxn modelId="{F2217B22-4C82-4853-A7F6-E923F15F54E9}" type="presParOf" srcId="{C53ED7C7-7E56-4AEC-BF86-141ADA8C77FF}" destId="{B0463BBD-19BD-4119-9DAC-7B43B09D0650}" srcOrd="1" destOrd="0" presId="urn:microsoft.com/office/officeart/2005/8/layout/hierarchy1"/>
    <dgm:cxn modelId="{492A19BB-2C8C-44EA-A0F4-31DADBC577B4}" type="presParOf" srcId="{FAB77E8A-8F27-4F20-9BB9-EC41F6538291}" destId="{25600926-7F4B-4EFD-8A1D-D53DEEE2E4A7}" srcOrd="2" destOrd="0" presId="urn:microsoft.com/office/officeart/2005/8/layout/hierarchy1"/>
    <dgm:cxn modelId="{2F52FEA9-1BBA-47DA-9F25-AD94704E99C8}" type="presParOf" srcId="{FAB77E8A-8F27-4F20-9BB9-EC41F6538291}" destId="{A2BED2DE-3243-4AE3-88F4-D7BA2AAD724D}" srcOrd="3" destOrd="0" presId="urn:microsoft.com/office/officeart/2005/8/layout/hierarchy1"/>
    <dgm:cxn modelId="{D0D6A340-F903-414B-A9A1-DF3E62710A86}" type="presParOf" srcId="{A2BED2DE-3243-4AE3-88F4-D7BA2AAD724D}" destId="{8730F852-5A54-4B7C-8D53-5DAC722EEDD5}" srcOrd="0" destOrd="0" presId="urn:microsoft.com/office/officeart/2005/8/layout/hierarchy1"/>
    <dgm:cxn modelId="{2A05294F-C047-4699-968C-EEB48A38B3B9}" type="presParOf" srcId="{8730F852-5A54-4B7C-8D53-5DAC722EEDD5}" destId="{4486D335-16AC-4702-856C-CB87BE10A236}" srcOrd="0" destOrd="0" presId="urn:microsoft.com/office/officeart/2005/8/layout/hierarchy1"/>
    <dgm:cxn modelId="{61950021-2B7C-476D-800F-CF01BD24B95F}" type="presParOf" srcId="{8730F852-5A54-4B7C-8D53-5DAC722EEDD5}" destId="{4FE09EEF-D0E9-4E7E-AAE4-94ECB73E83AC}" srcOrd="1" destOrd="0" presId="urn:microsoft.com/office/officeart/2005/8/layout/hierarchy1"/>
    <dgm:cxn modelId="{C2C52CCC-F3D6-431D-BF9F-31AA2F2D13E0}" type="presParOf" srcId="{A2BED2DE-3243-4AE3-88F4-D7BA2AAD724D}" destId="{5A00729D-B370-4D01-836C-4CAE0A44273C}" srcOrd="1" destOrd="0" presId="urn:microsoft.com/office/officeart/2005/8/layout/hierarchy1"/>
    <dgm:cxn modelId="{E7ED5178-FAF5-4CAF-8341-1824294ED61F}" type="presParOf" srcId="{5A00729D-B370-4D01-836C-4CAE0A44273C}" destId="{EEB911FC-CA7A-41B3-AE79-7554A68436FD}" srcOrd="0" destOrd="0" presId="urn:microsoft.com/office/officeart/2005/8/layout/hierarchy1"/>
    <dgm:cxn modelId="{02CDC8DD-588D-449A-B7D8-943541FCED76}" type="presParOf" srcId="{5A00729D-B370-4D01-836C-4CAE0A44273C}" destId="{6FDFF59B-75D4-424A-A574-A316A6D6EACC}" srcOrd="1" destOrd="0" presId="urn:microsoft.com/office/officeart/2005/8/layout/hierarchy1"/>
    <dgm:cxn modelId="{ADF435C5-384E-44B4-B730-D6EE79DF29B3}" type="presParOf" srcId="{6FDFF59B-75D4-424A-A574-A316A6D6EACC}" destId="{459638BD-04C0-4253-895E-AD45EA1B5D7B}" srcOrd="0" destOrd="0" presId="urn:microsoft.com/office/officeart/2005/8/layout/hierarchy1"/>
    <dgm:cxn modelId="{A15120AE-8541-48E3-AC65-AB3F9AB3624F}" type="presParOf" srcId="{459638BD-04C0-4253-895E-AD45EA1B5D7B}" destId="{EAF0B654-EC04-46FA-8532-45BE5A25C37B}" srcOrd="0" destOrd="0" presId="urn:microsoft.com/office/officeart/2005/8/layout/hierarchy1"/>
    <dgm:cxn modelId="{FD26BC6B-8723-4ADE-A8CF-045E8347C57A}" type="presParOf" srcId="{459638BD-04C0-4253-895E-AD45EA1B5D7B}" destId="{056D66B9-58E0-419F-95D4-F66641D83F5F}" srcOrd="1" destOrd="0" presId="urn:microsoft.com/office/officeart/2005/8/layout/hierarchy1"/>
    <dgm:cxn modelId="{A2174096-D83B-4E13-8447-2781FB883B4C}" type="presParOf" srcId="{6FDFF59B-75D4-424A-A574-A316A6D6EACC}" destId="{562822C9-C08F-4EF4-BEE2-FECA9CB87E30}" srcOrd="1" destOrd="0" presId="urn:microsoft.com/office/officeart/2005/8/layout/hierarchy1"/>
    <dgm:cxn modelId="{491114D4-F79F-4DE5-8A3D-D3DC2DA2E3E3}" type="presParOf" srcId="{562822C9-C08F-4EF4-BEE2-FECA9CB87E30}" destId="{337D808A-2F77-4FCA-AD33-7E7227A1762D}" srcOrd="0" destOrd="0" presId="urn:microsoft.com/office/officeart/2005/8/layout/hierarchy1"/>
    <dgm:cxn modelId="{FF7B28D9-3E33-473A-8A93-D069A5565D3E}" type="presParOf" srcId="{562822C9-C08F-4EF4-BEE2-FECA9CB87E30}" destId="{ADD94AC1-C2F1-4CB2-B0A0-A76476104E80}" srcOrd="1" destOrd="0" presId="urn:microsoft.com/office/officeart/2005/8/layout/hierarchy1"/>
    <dgm:cxn modelId="{AC1CB6E2-04B2-487E-8F69-AA8304FEF43F}" type="presParOf" srcId="{ADD94AC1-C2F1-4CB2-B0A0-A76476104E80}" destId="{027307BB-DAB7-4A84-9A67-D2C0DB4272C1}" srcOrd="0" destOrd="0" presId="urn:microsoft.com/office/officeart/2005/8/layout/hierarchy1"/>
    <dgm:cxn modelId="{B8D16C50-F58B-4052-9A8C-3827D08485F3}" type="presParOf" srcId="{027307BB-DAB7-4A84-9A67-D2C0DB4272C1}" destId="{3C17309B-2FAC-4BBE-8291-D852FEAAD19E}" srcOrd="0" destOrd="0" presId="urn:microsoft.com/office/officeart/2005/8/layout/hierarchy1"/>
    <dgm:cxn modelId="{A129EC41-9985-4A14-9DE8-83C4A5CDE9AF}" type="presParOf" srcId="{027307BB-DAB7-4A84-9A67-D2C0DB4272C1}" destId="{9EEF96CA-C20C-4ADF-9D67-2D4270D749BA}" srcOrd="1" destOrd="0" presId="urn:microsoft.com/office/officeart/2005/8/layout/hierarchy1"/>
    <dgm:cxn modelId="{1B18C1F2-AE80-4D4E-BC20-00D25B51E286}" type="presParOf" srcId="{ADD94AC1-C2F1-4CB2-B0A0-A76476104E80}" destId="{369EFE35-9717-4C3C-B9DC-818CC79503C6}" srcOrd="1" destOrd="0" presId="urn:microsoft.com/office/officeart/2005/8/layout/hierarchy1"/>
    <dgm:cxn modelId="{7F499663-28E7-4721-8AE2-136F9DE8131D}" type="presParOf" srcId="{369EFE35-9717-4C3C-B9DC-818CC79503C6}" destId="{5B4A3796-B9EA-4311-B8CA-34EFCC780B3C}" srcOrd="0" destOrd="0" presId="urn:microsoft.com/office/officeart/2005/8/layout/hierarchy1"/>
    <dgm:cxn modelId="{43F33846-42E6-49A6-BEFA-F001974F106E}" type="presParOf" srcId="{369EFE35-9717-4C3C-B9DC-818CC79503C6}" destId="{E4511401-5398-4BB1-B356-2AF63739F8D0}" srcOrd="1" destOrd="0" presId="urn:microsoft.com/office/officeart/2005/8/layout/hierarchy1"/>
    <dgm:cxn modelId="{4ADED3E7-5E6F-45FC-9B8C-03F860551C04}" type="presParOf" srcId="{E4511401-5398-4BB1-B356-2AF63739F8D0}" destId="{6BC0DFA2-EDB8-46EE-8D41-BF5E97128FC4}" srcOrd="0" destOrd="0" presId="urn:microsoft.com/office/officeart/2005/8/layout/hierarchy1"/>
    <dgm:cxn modelId="{CE809480-F366-43D5-A30A-F965AC0DE68A}" type="presParOf" srcId="{6BC0DFA2-EDB8-46EE-8D41-BF5E97128FC4}" destId="{05DD5224-EA5D-4A8D-B272-F3A892C88906}" srcOrd="0" destOrd="0" presId="urn:microsoft.com/office/officeart/2005/8/layout/hierarchy1"/>
    <dgm:cxn modelId="{6F887281-44D8-40A2-86E2-A0C74E854FE2}" type="presParOf" srcId="{6BC0DFA2-EDB8-46EE-8D41-BF5E97128FC4}" destId="{D0AD4423-A22E-4527-B50F-FBF40170EC1A}" srcOrd="1" destOrd="0" presId="urn:microsoft.com/office/officeart/2005/8/layout/hierarchy1"/>
    <dgm:cxn modelId="{9B960FD3-CBE2-4BEB-BE7B-6BAEC725FFB6}" type="presParOf" srcId="{E4511401-5398-4BB1-B356-2AF63739F8D0}" destId="{9ECD49E0-9A31-4621-AF55-6EAC536B5699}" srcOrd="1" destOrd="0" presId="urn:microsoft.com/office/officeart/2005/8/layout/hierarchy1"/>
    <dgm:cxn modelId="{A19CAF25-9A8C-401F-9021-5C5E663DB354}" type="presParOf" srcId="{369EFE35-9717-4C3C-B9DC-818CC79503C6}" destId="{F6499F0F-CC88-4130-8B34-2E2624B5C1A8}" srcOrd="2" destOrd="0" presId="urn:microsoft.com/office/officeart/2005/8/layout/hierarchy1"/>
    <dgm:cxn modelId="{956284B3-112B-4D74-9B1E-660F85AFE64E}" type="presParOf" srcId="{369EFE35-9717-4C3C-B9DC-818CC79503C6}" destId="{7E9654D2-8887-40A0-AD6D-29CBD69CF745}" srcOrd="3" destOrd="0" presId="urn:microsoft.com/office/officeart/2005/8/layout/hierarchy1"/>
    <dgm:cxn modelId="{22A8D2D2-4AA2-410C-8C4F-29059117488B}" type="presParOf" srcId="{7E9654D2-8887-40A0-AD6D-29CBD69CF745}" destId="{28D47372-8A3A-4FBA-AE18-671C4CFE021C}" srcOrd="0" destOrd="0" presId="urn:microsoft.com/office/officeart/2005/8/layout/hierarchy1"/>
    <dgm:cxn modelId="{FB5ECE5F-FDDE-45DE-92ED-9B71549C1E5B}" type="presParOf" srcId="{28D47372-8A3A-4FBA-AE18-671C4CFE021C}" destId="{A397CFA1-EBAE-419F-A0B8-25A4006131AB}" srcOrd="0" destOrd="0" presId="urn:microsoft.com/office/officeart/2005/8/layout/hierarchy1"/>
    <dgm:cxn modelId="{2198427D-D1D5-46CD-890C-F8122FDA0924}" type="presParOf" srcId="{28D47372-8A3A-4FBA-AE18-671C4CFE021C}" destId="{D7108D8E-6BDC-4CD6-98BF-95BBFC549A71}" srcOrd="1" destOrd="0" presId="urn:microsoft.com/office/officeart/2005/8/layout/hierarchy1"/>
    <dgm:cxn modelId="{95F142CC-0DEC-4F2C-98EA-ED3F201DF499}" type="presParOf" srcId="{7E9654D2-8887-40A0-AD6D-29CBD69CF745}" destId="{2C5D0080-A75A-4D50-8E97-606C8241859C}" srcOrd="1" destOrd="0" presId="urn:microsoft.com/office/officeart/2005/8/layout/hierarchy1"/>
    <dgm:cxn modelId="{F181925E-E9F1-456D-8584-CD54D5F33CB4}" type="presParOf" srcId="{5A00729D-B370-4D01-836C-4CAE0A44273C}" destId="{887708A3-CD65-4A00-9247-1DE96F68246F}" srcOrd="2" destOrd="0" presId="urn:microsoft.com/office/officeart/2005/8/layout/hierarchy1"/>
    <dgm:cxn modelId="{026AA911-94D7-49CF-94B6-9CD277F1ED28}" type="presParOf" srcId="{5A00729D-B370-4D01-836C-4CAE0A44273C}" destId="{781F4325-50D8-4635-9658-74384E4EC3F3}" srcOrd="3" destOrd="0" presId="urn:microsoft.com/office/officeart/2005/8/layout/hierarchy1"/>
    <dgm:cxn modelId="{A9EBCAB8-1F3B-4D9E-A17E-6A30B94BCE6D}" type="presParOf" srcId="{781F4325-50D8-4635-9658-74384E4EC3F3}" destId="{DEC843EA-FE43-4BD5-8167-D07297E1E33A}" srcOrd="0" destOrd="0" presId="urn:microsoft.com/office/officeart/2005/8/layout/hierarchy1"/>
    <dgm:cxn modelId="{008F2C9A-0C2A-4306-93FB-B7AAF493F230}" type="presParOf" srcId="{DEC843EA-FE43-4BD5-8167-D07297E1E33A}" destId="{CFF34E4F-DFFD-46C8-9A17-54C29AAD40C6}" srcOrd="0" destOrd="0" presId="urn:microsoft.com/office/officeart/2005/8/layout/hierarchy1"/>
    <dgm:cxn modelId="{B17421A8-78C0-48B3-B83D-000D8C09E528}" type="presParOf" srcId="{DEC843EA-FE43-4BD5-8167-D07297E1E33A}" destId="{F4D5C654-5A71-4657-87C9-8161414DCDD7}" srcOrd="1" destOrd="0" presId="urn:microsoft.com/office/officeart/2005/8/layout/hierarchy1"/>
    <dgm:cxn modelId="{F55E5036-9D8E-4473-9DDA-6B10938C53E9}" type="presParOf" srcId="{781F4325-50D8-4635-9658-74384E4EC3F3}" destId="{51FAEED2-BE39-4B26-8337-B6CA6B6CC4F8}" srcOrd="1" destOrd="0" presId="urn:microsoft.com/office/officeart/2005/8/layout/hierarchy1"/>
    <dgm:cxn modelId="{333FDF5A-F65A-4400-90D4-8130CE6B8BC4}" type="presParOf" srcId="{51FAEED2-BE39-4B26-8337-B6CA6B6CC4F8}" destId="{52736B6F-2A85-4A30-9092-BE0340A469C7}" srcOrd="0" destOrd="0" presId="urn:microsoft.com/office/officeart/2005/8/layout/hierarchy1"/>
    <dgm:cxn modelId="{B246D07D-AFA8-4108-9BD5-8749AB99A820}" type="presParOf" srcId="{51FAEED2-BE39-4B26-8337-B6CA6B6CC4F8}" destId="{B91EBF78-4485-4F12-B7F1-93585F4CB4A0}" srcOrd="1" destOrd="0" presId="urn:microsoft.com/office/officeart/2005/8/layout/hierarchy1"/>
    <dgm:cxn modelId="{FA824B65-3913-4B78-933B-79169B0CC765}" type="presParOf" srcId="{B91EBF78-4485-4F12-B7F1-93585F4CB4A0}" destId="{249AC233-3E16-4254-B5FD-475222419740}" srcOrd="0" destOrd="0" presId="urn:microsoft.com/office/officeart/2005/8/layout/hierarchy1"/>
    <dgm:cxn modelId="{C18BEF51-DE34-45FB-A661-CD7F24A81670}" type="presParOf" srcId="{249AC233-3E16-4254-B5FD-475222419740}" destId="{5B423221-DE1E-41F7-9CD2-0FC9C534C831}" srcOrd="0" destOrd="0" presId="urn:microsoft.com/office/officeart/2005/8/layout/hierarchy1"/>
    <dgm:cxn modelId="{4E6A6D37-FD15-4B7E-8061-AB3854FCD429}" type="presParOf" srcId="{249AC233-3E16-4254-B5FD-475222419740}" destId="{0452B2F4-9EAF-4233-9C66-280621BBB17C}" srcOrd="1" destOrd="0" presId="urn:microsoft.com/office/officeart/2005/8/layout/hierarchy1"/>
    <dgm:cxn modelId="{7E4475C1-BA83-4845-A934-2BF98CF1B3BA}" type="presParOf" srcId="{B91EBF78-4485-4F12-B7F1-93585F4CB4A0}" destId="{45D849DC-E8B5-4DC2-AF29-EBCD2AB53071}" srcOrd="1" destOrd="0" presId="urn:microsoft.com/office/officeart/2005/8/layout/hierarchy1"/>
    <dgm:cxn modelId="{9D4BF985-7FBA-4F30-A5C8-5FB3BA899EFF}" type="presParOf" srcId="{45D849DC-E8B5-4DC2-AF29-EBCD2AB53071}" destId="{5A5A03EE-A0AB-4431-8A6A-90FA032B510F}" srcOrd="0" destOrd="0" presId="urn:microsoft.com/office/officeart/2005/8/layout/hierarchy1"/>
    <dgm:cxn modelId="{50D9560B-81C8-44CC-AA31-C93CEBAFBE14}" type="presParOf" srcId="{45D849DC-E8B5-4DC2-AF29-EBCD2AB53071}" destId="{4F660B12-4420-4669-A249-9378C09574F1}" srcOrd="1" destOrd="0" presId="urn:microsoft.com/office/officeart/2005/8/layout/hierarchy1"/>
    <dgm:cxn modelId="{A4724865-1E62-4619-8158-B0E721873400}" type="presParOf" srcId="{4F660B12-4420-4669-A249-9378C09574F1}" destId="{9817A813-C053-4BEF-A960-4C44A3A03CFE}" srcOrd="0" destOrd="0" presId="urn:microsoft.com/office/officeart/2005/8/layout/hierarchy1"/>
    <dgm:cxn modelId="{61394A0F-BB8F-4DF2-A375-B70AF358F08A}" type="presParOf" srcId="{9817A813-C053-4BEF-A960-4C44A3A03CFE}" destId="{9E02C5D4-CF5A-4143-B3B9-CF7731773DDB}" srcOrd="0" destOrd="0" presId="urn:microsoft.com/office/officeart/2005/8/layout/hierarchy1"/>
    <dgm:cxn modelId="{94492A00-6BF9-4B57-B03D-F782B69A7E20}" type="presParOf" srcId="{9817A813-C053-4BEF-A960-4C44A3A03CFE}" destId="{56768CBA-80B0-4E8A-85CD-609C7E9162A5}" srcOrd="1" destOrd="0" presId="urn:microsoft.com/office/officeart/2005/8/layout/hierarchy1"/>
    <dgm:cxn modelId="{B7ABD63B-A349-43E2-90C0-CA0CE91CEDAB}" type="presParOf" srcId="{4F660B12-4420-4669-A249-9378C09574F1}" destId="{E9C6CE11-6012-42D2-B43F-2F8F15B37662}" srcOrd="1" destOrd="0" presId="urn:microsoft.com/office/officeart/2005/8/layout/hierarchy1"/>
    <dgm:cxn modelId="{76BD4CFF-25F6-4501-863F-6D1C908480A4}" type="presParOf" srcId="{E9C6CE11-6012-42D2-B43F-2F8F15B37662}" destId="{F4EE1C22-4DD6-483F-8EBC-19B6C0E7CC1F}" srcOrd="0" destOrd="0" presId="urn:microsoft.com/office/officeart/2005/8/layout/hierarchy1"/>
    <dgm:cxn modelId="{987AFE49-4BBC-4E66-B131-255A677A4880}" type="presParOf" srcId="{E9C6CE11-6012-42D2-B43F-2F8F15B37662}" destId="{1B62D71C-C75D-4327-9B21-34B97C1ADB69}" srcOrd="1" destOrd="0" presId="urn:microsoft.com/office/officeart/2005/8/layout/hierarchy1"/>
    <dgm:cxn modelId="{A4A2BE25-20B5-4EC3-9783-ABA7C94E0270}" type="presParOf" srcId="{1B62D71C-C75D-4327-9B21-34B97C1ADB69}" destId="{78F87079-135B-49D4-B113-63468A35D1BD}" srcOrd="0" destOrd="0" presId="urn:microsoft.com/office/officeart/2005/8/layout/hierarchy1"/>
    <dgm:cxn modelId="{8942476C-4C2D-4109-991A-274C0C0A3779}" type="presParOf" srcId="{78F87079-135B-49D4-B113-63468A35D1BD}" destId="{6F9782C5-6AE3-4099-842F-ED79735BDA57}" srcOrd="0" destOrd="0" presId="urn:microsoft.com/office/officeart/2005/8/layout/hierarchy1"/>
    <dgm:cxn modelId="{539584E9-97E2-4971-8386-59686979B141}" type="presParOf" srcId="{78F87079-135B-49D4-B113-63468A35D1BD}" destId="{4055B869-A427-4724-8DD1-AD7A7D4C05DD}" srcOrd="1" destOrd="0" presId="urn:microsoft.com/office/officeart/2005/8/layout/hierarchy1"/>
    <dgm:cxn modelId="{3B7645FB-F959-435B-9ECE-7FB3F000F8AB}" type="presParOf" srcId="{1B62D71C-C75D-4327-9B21-34B97C1ADB69}" destId="{F5C6FC2D-7146-4DF6-A3F8-338BF517ADF8}" srcOrd="1" destOrd="0" presId="urn:microsoft.com/office/officeart/2005/8/layout/hierarchy1"/>
    <dgm:cxn modelId="{97DDF1E9-12B1-41C7-B8B5-B05BEDC3A98F}" type="presParOf" srcId="{51FAEED2-BE39-4B26-8337-B6CA6B6CC4F8}" destId="{D3058C5A-CD82-43E2-AF51-7E4378E564C8}" srcOrd="2" destOrd="0" presId="urn:microsoft.com/office/officeart/2005/8/layout/hierarchy1"/>
    <dgm:cxn modelId="{D4B26AD8-3435-480B-A972-6468FF94215A}" type="presParOf" srcId="{51FAEED2-BE39-4B26-8337-B6CA6B6CC4F8}" destId="{25C8A30F-C103-438C-8FAD-C9E8FFABF3F3}" srcOrd="3" destOrd="0" presId="urn:microsoft.com/office/officeart/2005/8/layout/hierarchy1"/>
    <dgm:cxn modelId="{E680AFDC-BE68-4512-AF6C-2D3714270412}" type="presParOf" srcId="{25C8A30F-C103-438C-8FAD-C9E8FFABF3F3}" destId="{2AE43E3D-B068-46D2-8F6C-6FEE9A71D4C1}" srcOrd="0" destOrd="0" presId="urn:microsoft.com/office/officeart/2005/8/layout/hierarchy1"/>
    <dgm:cxn modelId="{0E3BB980-B785-4673-9E3A-F50FCA851E83}" type="presParOf" srcId="{2AE43E3D-B068-46D2-8F6C-6FEE9A71D4C1}" destId="{9AA60CE4-3369-4B28-82BC-B3899B0C562E}" srcOrd="0" destOrd="0" presId="urn:microsoft.com/office/officeart/2005/8/layout/hierarchy1"/>
    <dgm:cxn modelId="{B62727A4-D460-444E-B270-AD52B64FBB97}" type="presParOf" srcId="{2AE43E3D-B068-46D2-8F6C-6FEE9A71D4C1}" destId="{3EB1A5D5-865C-4A51-ABCB-6BB80AD7AEBF}" srcOrd="1" destOrd="0" presId="urn:microsoft.com/office/officeart/2005/8/layout/hierarchy1"/>
    <dgm:cxn modelId="{DB7DBFF1-69DD-43B2-89E4-D3CCC4C515A4}" type="presParOf" srcId="{25C8A30F-C103-438C-8FAD-C9E8FFABF3F3}" destId="{2675F703-6544-4EC8-9C23-ED1E0D8AB52D}" srcOrd="1" destOrd="0" presId="urn:microsoft.com/office/officeart/2005/8/layout/hierarchy1"/>
    <dgm:cxn modelId="{E14F80A2-9628-491F-BAFF-719CD8D521F6}" type="presParOf" srcId="{2675F703-6544-4EC8-9C23-ED1E0D8AB52D}" destId="{B4C8B31C-CC83-4C97-954A-027986625CAF}" srcOrd="0" destOrd="0" presId="urn:microsoft.com/office/officeart/2005/8/layout/hierarchy1"/>
    <dgm:cxn modelId="{DF097937-5877-40EF-8074-FBF59E2CC086}" type="presParOf" srcId="{2675F703-6544-4EC8-9C23-ED1E0D8AB52D}" destId="{8CDD000D-8A40-4F12-9835-D5EB670BBBEF}" srcOrd="1" destOrd="0" presId="urn:microsoft.com/office/officeart/2005/8/layout/hierarchy1"/>
    <dgm:cxn modelId="{86C183D1-9A5A-407C-ABEE-D1EB0900B410}" type="presParOf" srcId="{8CDD000D-8A40-4F12-9835-D5EB670BBBEF}" destId="{5DDEDF93-0499-4C0A-A437-57DE44B540C8}" srcOrd="0" destOrd="0" presId="urn:microsoft.com/office/officeart/2005/8/layout/hierarchy1"/>
    <dgm:cxn modelId="{1A13FC7E-AD52-447A-9919-614863184859}" type="presParOf" srcId="{5DDEDF93-0499-4C0A-A437-57DE44B540C8}" destId="{0D5DE98B-76B4-479D-BC94-A894F1742CEE}" srcOrd="0" destOrd="0" presId="urn:microsoft.com/office/officeart/2005/8/layout/hierarchy1"/>
    <dgm:cxn modelId="{4014E7E0-0DC4-45EA-9ECD-6BBB8128965D}" type="presParOf" srcId="{5DDEDF93-0499-4C0A-A437-57DE44B540C8}" destId="{D18E8022-3768-48AB-A50E-5332DE935646}" srcOrd="1" destOrd="0" presId="urn:microsoft.com/office/officeart/2005/8/layout/hierarchy1"/>
    <dgm:cxn modelId="{36616EB5-0DFF-42B6-83A5-DB88018F85A4}" type="presParOf" srcId="{8CDD000D-8A40-4F12-9835-D5EB670BBBEF}" destId="{B3F9BCDA-422C-4B42-A072-447C2319505E}" srcOrd="1" destOrd="0" presId="urn:microsoft.com/office/officeart/2005/8/layout/hierarchy1"/>
    <dgm:cxn modelId="{25B32D3A-F8BC-4F52-8892-9B6B4E966216}" type="presParOf" srcId="{B3F9BCDA-422C-4B42-A072-447C2319505E}" destId="{A9E5F0A7-4DF5-4874-B393-5A51AE19CB9D}" srcOrd="0" destOrd="0" presId="urn:microsoft.com/office/officeart/2005/8/layout/hierarchy1"/>
    <dgm:cxn modelId="{B1D6817F-5808-4327-8F8D-3034E6F1E987}" type="presParOf" srcId="{B3F9BCDA-422C-4B42-A072-447C2319505E}" destId="{DE2E2A6B-6030-4D22-8B9B-D1DA99BCE2E6}" srcOrd="1" destOrd="0" presId="urn:microsoft.com/office/officeart/2005/8/layout/hierarchy1"/>
    <dgm:cxn modelId="{5033247A-C400-4734-A155-958D80D47FED}" type="presParOf" srcId="{DE2E2A6B-6030-4D22-8B9B-D1DA99BCE2E6}" destId="{8C7AD642-BEA3-455B-A16C-5EB1CEF68506}" srcOrd="0" destOrd="0" presId="urn:microsoft.com/office/officeart/2005/8/layout/hierarchy1"/>
    <dgm:cxn modelId="{04CF2B0A-B0E1-47EC-9A67-C3A7C46EB371}" type="presParOf" srcId="{8C7AD642-BEA3-455B-A16C-5EB1CEF68506}" destId="{5D02AE5C-1BD3-4DD5-AEF9-02710EE65BD4}" srcOrd="0" destOrd="0" presId="urn:microsoft.com/office/officeart/2005/8/layout/hierarchy1"/>
    <dgm:cxn modelId="{867789ED-AD6F-4297-A2CD-CEA94C549048}" type="presParOf" srcId="{8C7AD642-BEA3-455B-A16C-5EB1CEF68506}" destId="{877415B0-FBC1-4EC2-B5DB-2AD33C3711BA}" srcOrd="1" destOrd="0" presId="urn:microsoft.com/office/officeart/2005/8/layout/hierarchy1"/>
    <dgm:cxn modelId="{76C91529-8F92-4BFD-8BBD-7718637CA112}" type="presParOf" srcId="{DE2E2A6B-6030-4D22-8B9B-D1DA99BCE2E6}" destId="{2D411544-1021-434E-A684-DDA9AA8DD66B}" srcOrd="1" destOrd="0" presId="urn:microsoft.com/office/officeart/2005/8/layout/hierarchy1"/>
    <dgm:cxn modelId="{3D219557-D9C4-4378-8071-6CFB756F315C}" type="presParOf" srcId="{B3F9BCDA-422C-4B42-A072-447C2319505E}" destId="{031CD57C-A722-4535-8880-CC065E41064B}" srcOrd="2" destOrd="0" presId="urn:microsoft.com/office/officeart/2005/8/layout/hierarchy1"/>
    <dgm:cxn modelId="{93C04850-9199-4D1F-ADA4-E94F69FF2741}" type="presParOf" srcId="{B3F9BCDA-422C-4B42-A072-447C2319505E}" destId="{9ADFA0E8-4E4C-4171-9DD0-5BF2D2232984}" srcOrd="3" destOrd="0" presId="urn:microsoft.com/office/officeart/2005/8/layout/hierarchy1"/>
    <dgm:cxn modelId="{B3B73D81-F7A4-4837-AC70-69844CF037CC}" type="presParOf" srcId="{9ADFA0E8-4E4C-4171-9DD0-5BF2D2232984}" destId="{B17FF21E-A554-4922-A0C2-99B6CC376C4E}" srcOrd="0" destOrd="0" presId="urn:microsoft.com/office/officeart/2005/8/layout/hierarchy1"/>
    <dgm:cxn modelId="{ADE9024B-167C-4D6E-BA87-35D0E2DEFB22}" type="presParOf" srcId="{B17FF21E-A554-4922-A0C2-99B6CC376C4E}" destId="{F38AAF3E-319B-4D8B-B47B-A38FFBDF6A09}" srcOrd="0" destOrd="0" presId="urn:microsoft.com/office/officeart/2005/8/layout/hierarchy1"/>
    <dgm:cxn modelId="{77C0DE26-AD77-4CB9-ABD0-F010713E39C8}" type="presParOf" srcId="{B17FF21E-A554-4922-A0C2-99B6CC376C4E}" destId="{2FCC0F2C-8A4F-4098-822E-66240D2D44DA}" srcOrd="1" destOrd="0" presId="urn:microsoft.com/office/officeart/2005/8/layout/hierarchy1"/>
    <dgm:cxn modelId="{8F417A5B-D707-4DC7-ADD2-93689A2E9DE0}" type="presParOf" srcId="{9ADFA0E8-4E4C-4171-9DD0-5BF2D2232984}" destId="{6481D44F-B353-4423-849F-F7D09AE556E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C0BAA94-93B9-4D36-91E2-9B97FB6B0ABA}"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AD385450-4E64-4F34-A884-5DE416D43BB2}">
      <dgm:prSet phldrT="[Text]"/>
      <dgm:spPr>
        <a:solidFill>
          <a:schemeClr val="lt1">
            <a:hueOff val="0"/>
            <a:satOff val="0"/>
            <a:lumOff val="0"/>
          </a:schemeClr>
        </a:solidFill>
      </dgm:spPr>
      <dgm:t>
        <a:bodyPr/>
        <a:lstStyle/>
        <a:p>
          <a:r>
            <a:rPr lang="en-US" dirty="0" smtClean="0"/>
            <a:t>Equating</a:t>
          </a:r>
          <a:endParaRPr lang="en-US" dirty="0"/>
        </a:p>
      </dgm:t>
    </dgm:pt>
    <dgm:pt modelId="{E4CFC900-13FC-4A31-8195-401306115B6E}" type="parTrans" cxnId="{D355C896-E3B1-4ED6-AC86-E7D7AAD01887}">
      <dgm:prSet/>
      <dgm:spPr/>
      <dgm:t>
        <a:bodyPr/>
        <a:lstStyle/>
        <a:p>
          <a:endParaRPr lang="en-US"/>
        </a:p>
      </dgm:t>
    </dgm:pt>
    <dgm:pt modelId="{CB21FD60-25F8-4F0D-A128-94E7A9135091}" type="sibTrans" cxnId="{D355C896-E3B1-4ED6-AC86-E7D7AAD01887}">
      <dgm:prSet/>
      <dgm:spPr/>
      <dgm:t>
        <a:bodyPr/>
        <a:lstStyle/>
        <a:p>
          <a:endParaRPr lang="en-US"/>
        </a:p>
      </dgm:t>
    </dgm:pt>
    <dgm:pt modelId="{179B51B0-112B-47A6-AD27-36E4E7C62E16}">
      <dgm:prSet phldrT="[Text]"/>
      <dgm:spPr>
        <a:solidFill>
          <a:schemeClr val="lt1">
            <a:hueOff val="0"/>
            <a:satOff val="0"/>
            <a:lumOff val="0"/>
          </a:schemeClr>
        </a:solidFill>
      </dgm:spPr>
      <dgm:t>
        <a:bodyPr/>
        <a:lstStyle/>
        <a:p>
          <a:r>
            <a:rPr lang="en-US" dirty="0" smtClean="0"/>
            <a:t>Common Population</a:t>
          </a:r>
          <a:endParaRPr lang="en-US" dirty="0"/>
        </a:p>
      </dgm:t>
    </dgm:pt>
    <dgm:pt modelId="{4186B52E-E0E3-4CC2-9E7F-B90177286D10}" type="parTrans" cxnId="{DCB95FF6-0C42-4E52-80C2-96EA8564EF3A}">
      <dgm:prSet/>
      <dgm:spPr/>
      <dgm:t>
        <a:bodyPr/>
        <a:lstStyle/>
        <a:p>
          <a:endParaRPr lang="en-US"/>
        </a:p>
      </dgm:t>
    </dgm:pt>
    <dgm:pt modelId="{AEB487B2-D4D4-4D94-8F43-AE1434DC9B6F}" type="sibTrans" cxnId="{DCB95FF6-0C42-4E52-80C2-96EA8564EF3A}">
      <dgm:prSet/>
      <dgm:spPr/>
      <dgm:t>
        <a:bodyPr/>
        <a:lstStyle/>
        <a:p>
          <a:endParaRPr lang="en-US"/>
        </a:p>
      </dgm:t>
    </dgm:pt>
    <dgm:pt modelId="{D0B24EF7-285D-4FB6-8CE5-216A52B6B258}">
      <dgm:prSet phldrT="[Text]"/>
      <dgm:spPr>
        <a:solidFill>
          <a:schemeClr val="lt1">
            <a:hueOff val="0"/>
            <a:satOff val="0"/>
            <a:lumOff val="0"/>
          </a:schemeClr>
        </a:solidFill>
      </dgm:spPr>
      <dgm:t>
        <a:bodyPr/>
        <a:lstStyle/>
        <a:p>
          <a:r>
            <a:rPr lang="en-US" dirty="0" smtClean="0"/>
            <a:t>Observed Score</a:t>
          </a:r>
          <a:endParaRPr lang="en-US" dirty="0"/>
        </a:p>
      </dgm:t>
    </dgm:pt>
    <dgm:pt modelId="{2B75922C-54C0-463B-91D5-52EA0B2CA351}" type="parTrans" cxnId="{8B1365B0-76FA-4206-9280-7134148D0EB1}">
      <dgm:prSet/>
      <dgm:spPr/>
      <dgm:t>
        <a:bodyPr/>
        <a:lstStyle/>
        <a:p>
          <a:endParaRPr lang="en-US"/>
        </a:p>
      </dgm:t>
    </dgm:pt>
    <dgm:pt modelId="{59346AA7-7868-4568-A990-3D01DF0E96C3}" type="sibTrans" cxnId="{8B1365B0-76FA-4206-9280-7134148D0EB1}">
      <dgm:prSet/>
      <dgm:spPr/>
      <dgm:t>
        <a:bodyPr/>
        <a:lstStyle/>
        <a:p>
          <a:endParaRPr lang="en-US"/>
        </a:p>
      </dgm:t>
    </dgm:pt>
    <dgm:pt modelId="{0B21107C-9228-4F7A-A7D2-42A4931D4D8E}">
      <dgm:prSet phldrT="[Text]"/>
      <dgm:spPr>
        <a:solidFill>
          <a:schemeClr val="lt1">
            <a:hueOff val="0"/>
            <a:satOff val="0"/>
            <a:lumOff val="0"/>
          </a:schemeClr>
        </a:solidFill>
      </dgm:spPr>
      <dgm:t>
        <a:bodyPr/>
        <a:lstStyle/>
        <a:p>
          <a:r>
            <a:rPr lang="en-US" dirty="0" smtClean="0"/>
            <a:t>True Score:</a:t>
          </a:r>
        </a:p>
        <a:p>
          <a:r>
            <a:rPr lang="en-US" dirty="0" smtClean="0"/>
            <a:t>CTT/IRT</a:t>
          </a:r>
          <a:endParaRPr lang="en-US" dirty="0"/>
        </a:p>
      </dgm:t>
    </dgm:pt>
    <dgm:pt modelId="{54FFCC61-D215-4B4A-96C5-3AB616AD4297}" type="parTrans" cxnId="{2E23AC36-6DDB-4CCB-9812-08064B79CD31}">
      <dgm:prSet/>
      <dgm:spPr/>
      <dgm:t>
        <a:bodyPr/>
        <a:lstStyle/>
        <a:p>
          <a:endParaRPr lang="en-US"/>
        </a:p>
      </dgm:t>
    </dgm:pt>
    <dgm:pt modelId="{DF4B65EC-5E4F-45BB-861D-2371D2C6C62A}" type="sibTrans" cxnId="{2E23AC36-6DDB-4CCB-9812-08064B79CD31}">
      <dgm:prSet/>
      <dgm:spPr/>
      <dgm:t>
        <a:bodyPr/>
        <a:lstStyle/>
        <a:p>
          <a:endParaRPr lang="en-US"/>
        </a:p>
      </dgm:t>
    </dgm:pt>
    <dgm:pt modelId="{285DE93E-380C-4E83-8BE6-7136BB749895}">
      <dgm:prSet phldrT="[Text]"/>
      <dgm:spPr>
        <a:solidFill>
          <a:schemeClr val="lt1">
            <a:hueOff val="0"/>
            <a:satOff val="0"/>
            <a:lumOff val="0"/>
          </a:schemeClr>
        </a:solidFill>
      </dgm:spPr>
      <dgm:t>
        <a:bodyPr/>
        <a:lstStyle/>
        <a:p>
          <a:r>
            <a:rPr lang="en-US" dirty="0" smtClean="0"/>
            <a:t>Anchor Test</a:t>
          </a:r>
          <a:endParaRPr lang="en-US" dirty="0"/>
        </a:p>
      </dgm:t>
    </dgm:pt>
    <dgm:pt modelId="{13E69C87-1084-4D63-AD90-0EC2A7DEF9D2}" type="parTrans" cxnId="{D2CE2C21-650D-4CB3-9B2B-E6D2F1833171}">
      <dgm:prSet/>
      <dgm:spPr/>
      <dgm:t>
        <a:bodyPr/>
        <a:lstStyle/>
        <a:p>
          <a:endParaRPr lang="en-US"/>
        </a:p>
      </dgm:t>
    </dgm:pt>
    <dgm:pt modelId="{8503ADB8-1CED-46E3-80CD-568ADD6880FE}" type="sibTrans" cxnId="{D2CE2C21-650D-4CB3-9B2B-E6D2F1833171}">
      <dgm:prSet/>
      <dgm:spPr/>
      <dgm:t>
        <a:bodyPr/>
        <a:lstStyle/>
        <a:p>
          <a:endParaRPr lang="en-US"/>
        </a:p>
      </dgm:t>
    </dgm:pt>
    <dgm:pt modelId="{000F5103-7E6C-44C0-8F99-05300FA50E5E}">
      <dgm:prSet phldrT="[Text]"/>
      <dgm:spPr>
        <a:solidFill>
          <a:schemeClr val="lt1">
            <a:hueOff val="0"/>
            <a:satOff val="0"/>
            <a:lumOff val="0"/>
          </a:schemeClr>
        </a:solidFill>
      </dgm:spPr>
      <dgm:t>
        <a:bodyPr/>
        <a:lstStyle/>
        <a:p>
          <a:r>
            <a:rPr lang="en-US" dirty="0" smtClean="0"/>
            <a:t>Observed Score</a:t>
          </a:r>
          <a:endParaRPr lang="en-US" dirty="0"/>
        </a:p>
      </dgm:t>
    </dgm:pt>
    <dgm:pt modelId="{F9776996-A2A3-4EAB-AFD1-22698EB0B686}" type="parTrans" cxnId="{9A4D2642-6768-44A9-B729-70C8BC8A10C1}">
      <dgm:prSet/>
      <dgm:spPr/>
      <dgm:t>
        <a:bodyPr/>
        <a:lstStyle/>
        <a:p>
          <a:endParaRPr lang="en-US"/>
        </a:p>
      </dgm:t>
    </dgm:pt>
    <dgm:pt modelId="{1C940982-8627-40FD-A668-DD1C0738B362}" type="sibTrans" cxnId="{9A4D2642-6768-44A9-B729-70C8BC8A10C1}">
      <dgm:prSet/>
      <dgm:spPr/>
      <dgm:t>
        <a:bodyPr/>
        <a:lstStyle/>
        <a:p>
          <a:endParaRPr lang="en-US"/>
        </a:p>
      </dgm:t>
    </dgm:pt>
    <dgm:pt modelId="{25465E55-09E1-496E-A847-DD71EC8B2487}">
      <dgm:prSet phldrT="[Text]"/>
      <dgm:spPr>
        <a:solidFill>
          <a:schemeClr val="lt1">
            <a:hueOff val="0"/>
            <a:satOff val="0"/>
            <a:lumOff val="0"/>
          </a:schemeClr>
        </a:solidFill>
      </dgm:spPr>
      <dgm:t>
        <a:bodyPr/>
        <a:lstStyle/>
        <a:p>
          <a:r>
            <a:rPr lang="en-US" dirty="0" smtClean="0"/>
            <a:t>True Score: CTT/IRT</a:t>
          </a:r>
          <a:endParaRPr lang="en-US" dirty="0"/>
        </a:p>
      </dgm:t>
    </dgm:pt>
    <dgm:pt modelId="{EA320B96-F6D7-40D8-B526-E1274986B23A}" type="parTrans" cxnId="{CECE2B9C-E9DE-4173-AC47-EBAD5D93742A}">
      <dgm:prSet/>
      <dgm:spPr/>
      <dgm:t>
        <a:bodyPr/>
        <a:lstStyle/>
        <a:p>
          <a:endParaRPr lang="en-US"/>
        </a:p>
      </dgm:t>
    </dgm:pt>
    <dgm:pt modelId="{31E2A830-B860-456D-A74A-F0102D000747}" type="sibTrans" cxnId="{CECE2B9C-E9DE-4173-AC47-EBAD5D93742A}">
      <dgm:prSet/>
      <dgm:spPr/>
      <dgm:t>
        <a:bodyPr/>
        <a:lstStyle/>
        <a:p>
          <a:endParaRPr lang="en-US"/>
        </a:p>
      </dgm:t>
    </dgm:pt>
    <dgm:pt modelId="{25A1C14F-296C-48B2-8DE6-ECADF2A38C2D}">
      <dgm:prSet phldrT="[Text]"/>
      <dgm:spPr>
        <a:solidFill>
          <a:schemeClr val="lt1">
            <a:hueOff val="0"/>
            <a:satOff val="0"/>
            <a:lumOff val="0"/>
          </a:schemeClr>
        </a:solidFill>
      </dgm:spPr>
      <dgm:t>
        <a:bodyPr/>
        <a:lstStyle/>
        <a:p>
          <a:r>
            <a:rPr lang="en-US" dirty="0" smtClean="0"/>
            <a:t>Post-stratification</a:t>
          </a:r>
          <a:endParaRPr lang="en-US" dirty="0"/>
        </a:p>
      </dgm:t>
    </dgm:pt>
    <dgm:pt modelId="{FFE74F48-C4BB-49F4-859F-BC2888C13D9E}" type="parTrans" cxnId="{298CCA64-E021-439B-932A-9567785BA48B}">
      <dgm:prSet/>
      <dgm:spPr/>
      <dgm:t>
        <a:bodyPr/>
        <a:lstStyle/>
        <a:p>
          <a:endParaRPr lang="en-US"/>
        </a:p>
      </dgm:t>
    </dgm:pt>
    <dgm:pt modelId="{C82A1693-39C0-4758-9E51-F7B18D13DA86}" type="sibTrans" cxnId="{298CCA64-E021-439B-932A-9567785BA48B}">
      <dgm:prSet/>
      <dgm:spPr/>
      <dgm:t>
        <a:bodyPr/>
        <a:lstStyle/>
        <a:p>
          <a:endParaRPr lang="en-US"/>
        </a:p>
      </dgm:t>
    </dgm:pt>
    <dgm:pt modelId="{D32B4C38-EAE0-4550-B0B9-E7FA40844F98}">
      <dgm:prSet phldrT="[Text]"/>
      <dgm:spPr>
        <a:solidFill>
          <a:schemeClr val="lt1">
            <a:hueOff val="0"/>
            <a:satOff val="0"/>
            <a:lumOff val="0"/>
          </a:schemeClr>
        </a:solidFill>
      </dgm:spPr>
      <dgm:t>
        <a:bodyPr/>
        <a:lstStyle/>
        <a:p>
          <a:r>
            <a:rPr lang="en-US" dirty="0" smtClean="0"/>
            <a:t>Chain</a:t>
          </a:r>
          <a:endParaRPr lang="en-US" dirty="0"/>
        </a:p>
      </dgm:t>
    </dgm:pt>
    <dgm:pt modelId="{21A0CF58-A342-4F45-9316-B0AEDC712D97}" type="parTrans" cxnId="{F7D78316-92D6-464C-9A5E-7A8BE0F9267B}">
      <dgm:prSet/>
      <dgm:spPr/>
      <dgm:t>
        <a:bodyPr/>
        <a:lstStyle/>
        <a:p>
          <a:endParaRPr lang="en-US"/>
        </a:p>
      </dgm:t>
    </dgm:pt>
    <dgm:pt modelId="{3D9DA565-2B51-459C-BA72-A0F3D5187DF9}" type="sibTrans" cxnId="{F7D78316-92D6-464C-9A5E-7A8BE0F9267B}">
      <dgm:prSet/>
      <dgm:spPr/>
      <dgm:t>
        <a:bodyPr/>
        <a:lstStyle/>
        <a:p>
          <a:endParaRPr lang="en-US"/>
        </a:p>
      </dgm:t>
    </dgm:pt>
    <dgm:pt modelId="{50A18E72-45FD-4213-9EDE-467FCF726FC6}">
      <dgm:prSet phldrT="[Text]"/>
      <dgm:spPr>
        <a:solidFill>
          <a:schemeClr val="lt1">
            <a:hueOff val="0"/>
            <a:satOff val="0"/>
            <a:lumOff val="0"/>
          </a:schemeClr>
        </a:solidFill>
      </dgm:spPr>
      <dgm:t>
        <a:bodyPr/>
        <a:lstStyle/>
        <a:p>
          <a:r>
            <a:rPr lang="en-US" dirty="0" smtClean="0"/>
            <a:t>Levine</a:t>
          </a:r>
          <a:endParaRPr lang="en-US" dirty="0"/>
        </a:p>
      </dgm:t>
    </dgm:pt>
    <dgm:pt modelId="{D7CA2224-239F-4755-9D0C-9CF41A2624D2}" type="parTrans" cxnId="{730AB343-DEA4-4831-8BB6-85E725058016}">
      <dgm:prSet/>
      <dgm:spPr/>
      <dgm:t>
        <a:bodyPr/>
        <a:lstStyle/>
        <a:p>
          <a:endParaRPr lang="en-US"/>
        </a:p>
      </dgm:t>
    </dgm:pt>
    <dgm:pt modelId="{5B569D87-729E-4322-B4BC-A626128635AB}" type="sibTrans" cxnId="{730AB343-DEA4-4831-8BB6-85E725058016}">
      <dgm:prSet/>
      <dgm:spPr/>
      <dgm:t>
        <a:bodyPr/>
        <a:lstStyle/>
        <a:p>
          <a:endParaRPr lang="en-US"/>
        </a:p>
      </dgm:t>
    </dgm:pt>
    <dgm:pt modelId="{19F6B92D-97D6-4D09-BF62-99701B567F07}">
      <dgm:prSet phldrT="[Text]"/>
      <dgm:spPr>
        <a:solidFill>
          <a:schemeClr val="lt1">
            <a:hueOff val="0"/>
            <a:satOff val="0"/>
            <a:lumOff val="0"/>
          </a:schemeClr>
        </a:solidFill>
      </dgm:spPr>
      <dgm:t>
        <a:bodyPr/>
        <a:lstStyle/>
        <a:p>
          <a:r>
            <a:rPr lang="en-US" dirty="0" smtClean="0"/>
            <a:t>IRT Observed Score</a:t>
          </a:r>
          <a:endParaRPr lang="en-US" dirty="0"/>
        </a:p>
      </dgm:t>
    </dgm:pt>
    <dgm:pt modelId="{EAAA24F8-8F71-4F0D-BA7E-C5881BBB3CAF}" type="parTrans" cxnId="{7F000969-31A4-483F-BE89-BA5E80C9038A}">
      <dgm:prSet/>
      <dgm:spPr/>
      <dgm:t>
        <a:bodyPr/>
        <a:lstStyle/>
        <a:p>
          <a:endParaRPr lang="en-US"/>
        </a:p>
      </dgm:t>
    </dgm:pt>
    <dgm:pt modelId="{684D6988-26B6-44A3-B024-83B57394F6E3}" type="sibTrans" cxnId="{7F000969-31A4-483F-BE89-BA5E80C9038A}">
      <dgm:prSet/>
      <dgm:spPr/>
      <dgm:t>
        <a:bodyPr/>
        <a:lstStyle/>
        <a:p>
          <a:endParaRPr lang="en-US"/>
        </a:p>
      </dgm:t>
    </dgm:pt>
    <dgm:pt modelId="{625133F4-AE98-4542-9C60-9D63D61F7B0E}" type="pres">
      <dgm:prSet presAssocID="{9C0BAA94-93B9-4D36-91E2-9B97FB6B0ABA}" presName="hierChild1" presStyleCnt="0">
        <dgm:presLayoutVars>
          <dgm:chPref val="1"/>
          <dgm:dir/>
          <dgm:animOne val="branch"/>
          <dgm:animLvl val="lvl"/>
          <dgm:resizeHandles/>
        </dgm:presLayoutVars>
      </dgm:prSet>
      <dgm:spPr/>
      <dgm:t>
        <a:bodyPr/>
        <a:lstStyle/>
        <a:p>
          <a:endParaRPr lang="en-US"/>
        </a:p>
      </dgm:t>
    </dgm:pt>
    <dgm:pt modelId="{B980F30A-20C2-40C6-AFC3-F7293DB1A4AB}" type="pres">
      <dgm:prSet presAssocID="{AD385450-4E64-4F34-A884-5DE416D43BB2}" presName="hierRoot1" presStyleCnt="0"/>
      <dgm:spPr/>
    </dgm:pt>
    <dgm:pt modelId="{CDAF3924-0DC2-4D88-A1AC-B65BC084A85D}" type="pres">
      <dgm:prSet presAssocID="{AD385450-4E64-4F34-A884-5DE416D43BB2}" presName="composite" presStyleCnt="0"/>
      <dgm:spPr/>
    </dgm:pt>
    <dgm:pt modelId="{5086FE2C-300B-4F39-B2FF-9E0CF4D164DB}" type="pres">
      <dgm:prSet presAssocID="{AD385450-4E64-4F34-A884-5DE416D43BB2}" presName="background" presStyleLbl="node0" presStyleIdx="0" presStyleCnt="1"/>
      <dgm:spPr/>
    </dgm:pt>
    <dgm:pt modelId="{D25CC4CE-5AEA-475B-A33A-B53AB28E4DCC}" type="pres">
      <dgm:prSet presAssocID="{AD385450-4E64-4F34-A884-5DE416D43BB2}" presName="text" presStyleLbl="fgAcc0" presStyleIdx="0" presStyleCnt="1">
        <dgm:presLayoutVars>
          <dgm:chPref val="3"/>
        </dgm:presLayoutVars>
      </dgm:prSet>
      <dgm:spPr/>
      <dgm:t>
        <a:bodyPr/>
        <a:lstStyle/>
        <a:p>
          <a:endParaRPr lang="en-US"/>
        </a:p>
      </dgm:t>
    </dgm:pt>
    <dgm:pt modelId="{85AE4716-4D6D-49AE-8AE1-B47E63E5B90B}" type="pres">
      <dgm:prSet presAssocID="{AD385450-4E64-4F34-A884-5DE416D43BB2}" presName="hierChild2" presStyleCnt="0"/>
      <dgm:spPr/>
    </dgm:pt>
    <dgm:pt modelId="{846C1674-116F-4C37-83B7-24515F0FBD4F}" type="pres">
      <dgm:prSet presAssocID="{4186B52E-E0E3-4CC2-9E7F-B90177286D10}" presName="Name10" presStyleLbl="parChTrans1D2" presStyleIdx="0" presStyleCnt="2"/>
      <dgm:spPr/>
      <dgm:t>
        <a:bodyPr/>
        <a:lstStyle/>
        <a:p>
          <a:endParaRPr lang="en-US"/>
        </a:p>
      </dgm:t>
    </dgm:pt>
    <dgm:pt modelId="{D3128BB9-8F49-4334-BD75-619FC5EA28B2}" type="pres">
      <dgm:prSet presAssocID="{179B51B0-112B-47A6-AD27-36E4E7C62E16}" presName="hierRoot2" presStyleCnt="0"/>
      <dgm:spPr/>
    </dgm:pt>
    <dgm:pt modelId="{70F65BE4-CC34-425C-85EB-641A22AD5A41}" type="pres">
      <dgm:prSet presAssocID="{179B51B0-112B-47A6-AD27-36E4E7C62E16}" presName="composite2" presStyleCnt="0"/>
      <dgm:spPr/>
    </dgm:pt>
    <dgm:pt modelId="{A5C11793-B880-4CE4-A572-0E7DB9804728}" type="pres">
      <dgm:prSet presAssocID="{179B51B0-112B-47A6-AD27-36E4E7C62E16}" presName="background2" presStyleLbl="node2" presStyleIdx="0" presStyleCnt="2"/>
      <dgm:spPr/>
    </dgm:pt>
    <dgm:pt modelId="{4AEF0677-7866-4F71-A523-D9D30B235E20}" type="pres">
      <dgm:prSet presAssocID="{179B51B0-112B-47A6-AD27-36E4E7C62E16}" presName="text2" presStyleLbl="fgAcc2" presStyleIdx="0" presStyleCnt="2">
        <dgm:presLayoutVars>
          <dgm:chPref val="3"/>
        </dgm:presLayoutVars>
      </dgm:prSet>
      <dgm:spPr/>
      <dgm:t>
        <a:bodyPr/>
        <a:lstStyle/>
        <a:p>
          <a:endParaRPr lang="en-US"/>
        </a:p>
      </dgm:t>
    </dgm:pt>
    <dgm:pt modelId="{0AA03C3D-63C4-4397-BB42-AC31C2B007C1}" type="pres">
      <dgm:prSet presAssocID="{179B51B0-112B-47A6-AD27-36E4E7C62E16}" presName="hierChild3" presStyleCnt="0"/>
      <dgm:spPr/>
    </dgm:pt>
    <dgm:pt modelId="{047A7C85-0EF2-4372-AC42-81EABEEA1777}" type="pres">
      <dgm:prSet presAssocID="{2B75922C-54C0-463B-91D5-52EA0B2CA351}" presName="Name17" presStyleLbl="parChTrans1D3" presStyleIdx="0" presStyleCnt="4"/>
      <dgm:spPr/>
      <dgm:t>
        <a:bodyPr/>
        <a:lstStyle/>
        <a:p>
          <a:endParaRPr lang="en-US"/>
        </a:p>
      </dgm:t>
    </dgm:pt>
    <dgm:pt modelId="{4CB0BCF9-15C5-4B54-9C81-16984801A526}" type="pres">
      <dgm:prSet presAssocID="{D0B24EF7-285D-4FB6-8CE5-216A52B6B258}" presName="hierRoot3" presStyleCnt="0"/>
      <dgm:spPr/>
    </dgm:pt>
    <dgm:pt modelId="{B7C38DF4-BE4D-4436-BBE1-A919B88F242C}" type="pres">
      <dgm:prSet presAssocID="{D0B24EF7-285D-4FB6-8CE5-216A52B6B258}" presName="composite3" presStyleCnt="0"/>
      <dgm:spPr/>
    </dgm:pt>
    <dgm:pt modelId="{BAFFD3CD-593F-451D-9CC4-67833705F03A}" type="pres">
      <dgm:prSet presAssocID="{D0B24EF7-285D-4FB6-8CE5-216A52B6B258}" presName="background3" presStyleLbl="node3" presStyleIdx="0" presStyleCnt="4"/>
      <dgm:spPr/>
    </dgm:pt>
    <dgm:pt modelId="{BD530B8C-3383-4A3E-AD95-B270AEC43B10}" type="pres">
      <dgm:prSet presAssocID="{D0B24EF7-285D-4FB6-8CE5-216A52B6B258}" presName="text3" presStyleLbl="fgAcc3" presStyleIdx="0" presStyleCnt="4">
        <dgm:presLayoutVars>
          <dgm:chPref val="3"/>
        </dgm:presLayoutVars>
      </dgm:prSet>
      <dgm:spPr/>
      <dgm:t>
        <a:bodyPr/>
        <a:lstStyle/>
        <a:p>
          <a:endParaRPr lang="en-US"/>
        </a:p>
      </dgm:t>
    </dgm:pt>
    <dgm:pt modelId="{A99A450B-CF31-4361-B9C1-3DA3A9E6A0F5}" type="pres">
      <dgm:prSet presAssocID="{D0B24EF7-285D-4FB6-8CE5-216A52B6B258}" presName="hierChild4" presStyleCnt="0"/>
      <dgm:spPr/>
    </dgm:pt>
    <dgm:pt modelId="{2EEB1F5B-9897-4B26-A666-AEA9C0467C95}" type="pres">
      <dgm:prSet presAssocID="{54FFCC61-D215-4B4A-96C5-3AB616AD4297}" presName="Name17" presStyleLbl="parChTrans1D3" presStyleIdx="1" presStyleCnt="4"/>
      <dgm:spPr/>
      <dgm:t>
        <a:bodyPr/>
        <a:lstStyle/>
        <a:p>
          <a:endParaRPr lang="en-US"/>
        </a:p>
      </dgm:t>
    </dgm:pt>
    <dgm:pt modelId="{C4364414-296B-4239-8192-1FC569EE8FE1}" type="pres">
      <dgm:prSet presAssocID="{0B21107C-9228-4F7A-A7D2-42A4931D4D8E}" presName="hierRoot3" presStyleCnt="0"/>
      <dgm:spPr/>
    </dgm:pt>
    <dgm:pt modelId="{837C60AE-4462-4862-AC67-200E8F516081}" type="pres">
      <dgm:prSet presAssocID="{0B21107C-9228-4F7A-A7D2-42A4931D4D8E}" presName="composite3" presStyleCnt="0"/>
      <dgm:spPr/>
    </dgm:pt>
    <dgm:pt modelId="{D364AD1F-143E-4B1D-9E74-4D0078B23E57}" type="pres">
      <dgm:prSet presAssocID="{0B21107C-9228-4F7A-A7D2-42A4931D4D8E}" presName="background3" presStyleLbl="node3" presStyleIdx="1" presStyleCnt="4"/>
      <dgm:spPr/>
    </dgm:pt>
    <dgm:pt modelId="{27650A2C-BB7D-4F19-B0F6-480C3F902991}" type="pres">
      <dgm:prSet presAssocID="{0B21107C-9228-4F7A-A7D2-42A4931D4D8E}" presName="text3" presStyleLbl="fgAcc3" presStyleIdx="1" presStyleCnt="4">
        <dgm:presLayoutVars>
          <dgm:chPref val="3"/>
        </dgm:presLayoutVars>
      </dgm:prSet>
      <dgm:spPr/>
      <dgm:t>
        <a:bodyPr/>
        <a:lstStyle/>
        <a:p>
          <a:endParaRPr lang="en-US"/>
        </a:p>
      </dgm:t>
    </dgm:pt>
    <dgm:pt modelId="{AB85392C-BECA-48FA-9C8D-FC52040C1C4B}" type="pres">
      <dgm:prSet presAssocID="{0B21107C-9228-4F7A-A7D2-42A4931D4D8E}" presName="hierChild4" presStyleCnt="0"/>
      <dgm:spPr/>
    </dgm:pt>
    <dgm:pt modelId="{7DAB053F-9814-4E72-B270-1384EF4801E4}" type="pres">
      <dgm:prSet presAssocID="{13E69C87-1084-4D63-AD90-0EC2A7DEF9D2}" presName="Name10" presStyleLbl="parChTrans1D2" presStyleIdx="1" presStyleCnt="2"/>
      <dgm:spPr/>
      <dgm:t>
        <a:bodyPr/>
        <a:lstStyle/>
        <a:p>
          <a:endParaRPr lang="en-US"/>
        </a:p>
      </dgm:t>
    </dgm:pt>
    <dgm:pt modelId="{AF56A9EC-CF9C-40BB-8B52-8EFB4685E19D}" type="pres">
      <dgm:prSet presAssocID="{285DE93E-380C-4E83-8BE6-7136BB749895}" presName="hierRoot2" presStyleCnt="0"/>
      <dgm:spPr/>
    </dgm:pt>
    <dgm:pt modelId="{98FD75B1-A791-4E42-BD3A-FCFE7D715380}" type="pres">
      <dgm:prSet presAssocID="{285DE93E-380C-4E83-8BE6-7136BB749895}" presName="composite2" presStyleCnt="0"/>
      <dgm:spPr/>
    </dgm:pt>
    <dgm:pt modelId="{6CE3782C-A959-420E-A88C-80B488414A58}" type="pres">
      <dgm:prSet presAssocID="{285DE93E-380C-4E83-8BE6-7136BB749895}" presName="background2" presStyleLbl="node2" presStyleIdx="1" presStyleCnt="2"/>
      <dgm:spPr/>
    </dgm:pt>
    <dgm:pt modelId="{4F746985-87A8-4B32-8B0E-A39BC01CEACD}" type="pres">
      <dgm:prSet presAssocID="{285DE93E-380C-4E83-8BE6-7136BB749895}" presName="text2" presStyleLbl="fgAcc2" presStyleIdx="1" presStyleCnt="2">
        <dgm:presLayoutVars>
          <dgm:chPref val="3"/>
        </dgm:presLayoutVars>
      </dgm:prSet>
      <dgm:spPr/>
      <dgm:t>
        <a:bodyPr/>
        <a:lstStyle/>
        <a:p>
          <a:endParaRPr lang="en-US"/>
        </a:p>
      </dgm:t>
    </dgm:pt>
    <dgm:pt modelId="{A9316A58-9C4E-49B5-83D9-7F0FB55ED4A0}" type="pres">
      <dgm:prSet presAssocID="{285DE93E-380C-4E83-8BE6-7136BB749895}" presName="hierChild3" presStyleCnt="0"/>
      <dgm:spPr/>
    </dgm:pt>
    <dgm:pt modelId="{76D59974-CFEF-4DBC-BA52-566F1BC5942E}" type="pres">
      <dgm:prSet presAssocID="{F9776996-A2A3-4EAB-AFD1-22698EB0B686}" presName="Name17" presStyleLbl="parChTrans1D3" presStyleIdx="2" presStyleCnt="4"/>
      <dgm:spPr/>
      <dgm:t>
        <a:bodyPr/>
        <a:lstStyle/>
        <a:p>
          <a:endParaRPr lang="en-US"/>
        </a:p>
      </dgm:t>
    </dgm:pt>
    <dgm:pt modelId="{0CD7618C-540E-40A7-B3EE-96109FED0653}" type="pres">
      <dgm:prSet presAssocID="{000F5103-7E6C-44C0-8F99-05300FA50E5E}" presName="hierRoot3" presStyleCnt="0"/>
      <dgm:spPr/>
    </dgm:pt>
    <dgm:pt modelId="{A2827024-89C9-4C7B-9587-40358037DC32}" type="pres">
      <dgm:prSet presAssocID="{000F5103-7E6C-44C0-8F99-05300FA50E5E}" presName="composite3" presStyleCnt="0"/>
      <dgm:spPr/>
    </dgm:pt>
    <dgm:pt modelId="{EA864632-E5C4-4FB8-A265-C65BF4E7C6C8}" type="pres">
      <dgm:prSet presAssocID="{000F5103-7E6C-44C0-8F99-05300FA50E5E}" presName="background3" presStyleLbl="node3" presStyleIdx="2" presStyleCnt="4"/>
      <dgm:spPr/>
    </dgm:pt>
    <dgm:pt modelId="{690D7A8B-52EC-4E39-BC5B-D112B3B69FA6}" type="pres">
      <dgm:prSet presAssocID="{000F5103-7E6C-44C0-8F99-05300FA50E5E}" presName="text3" presStyleLbl="fgAcc3" presStyleIdx="2" presStyleCnt="4">
        <dgm:presLayoutVars>
          <dgm:chPref val="3"/>
        </dgm:presLayoutVars>
      </dgm:prSet>
      <dgm:spPr/>
      <dgm:t>
        <a:bodyPr/>
        <a:lstStyle/>
        <a:p>
          <a:endParaRPr lang="en-US"/>
        </a:p>
      </dgm:t>
    </dgm:pt>
    <dgm:pt modelId="{E07AA1BB-68CB-48DC-8563-5BD91BFD6C25}" type="pres">
      <dgm:prSet presAssocID="{000F5103-7E6C-44C0-8F99-05300FA50E5E}" presName="hierChild4" presStyleCnt="0"/>
      <dgm:spPr/>
    </dgm:pt>
    <dgm:pt modelId="{7DD552D1-BDB2-42D7-AE61-F45F4DBB06F3}" type="pres">
      <dgm:prSet presAssocID="{FFE74F48-C4BB-49F4-859F-BC2888C13D9E}" presName="Name23" presStyleLbl="parChTrans1D4" presStyleIdx="0" presStyleCnt="4"/>
      <dgm:spPr/>
      <dgm:t>
        <a:bodyPr/>
        <a:lstStyle/>
        <a:p>
          <a:endParaRPr lang="en-US"/>
        </a:p>
      </dgm:t>
    </dgm:pt>
    <dgm:pt modelId="{7808F3D5-91C4-446C-8A56-C9C0868A7A0A}" type="pres">
      <dgm:prSet presAssocID="{25A1C14F-296C-48B2-8DE6-ECADF2A38C2D}" presName="hierRoot4" presStyleCnt="0"/>
      <dgm:spPr/>
    </dgm:pt>
    <dgm:pt modelId="{D2757E73-BEC6-4041-99FA-CBB4C629D8C3}" type="pres">
      <dgm:prSet presAssocID="{25A1C14F-296C-48B2-8DE6-ECADF2A38C2D}" presName="composite4" presStyleCnt="0"/>
      <dgm:spPr/>
    </dgm:pt>
    <dgm:pt modelId="{E0445374-7F17-4A60-96C4-C360097D3835}" type="pres">
      <dgm:prSet presAssocID="{25A1C14F-296C-48B2-8DE6-ECADF2A38C2D}" presName="background4" presStyleLbl="node4" presStyleIdx="0" presStyleCnt="4"/>
      <dgm:spPr/>
    </dgm:pt>
    <dgm:pt modelId="{19F8ED9F-998E-4A12-9E42-0E5CD6028B8E}" type="pres">
      <dgm:prSet presAssocID="{25A1C14F-296C-48B2-8DE6-ECADF2A38C2D}" presName="text4" presStyleLbl="fgAcc4" presStyleIdx="0" presStyleCnt="4">
        <dgm:presLayoutVars>
          <dgm:chPref val="3"/>
        </dgm:presLayoutVars>
      </dgm:prSet>
      <dgm:spPr/>
      <dgm:t>
        <a:bodyPr/>
        <a:lstStyle/>
        <a:p>
          <a:endParaRPr lang="en-US"/>
        </a:p>
      </dgm:t>
    </dgm:pt>
    <dgm:pt modelId="{C09AE4EB-EE7F-4529-AA42-1DDA94F15092}" type="pres">
      <dgm:prSet presAssocID="{25A1C14F-296C-48B2-8DE6-ECADF2A38C2D}" presName="hierChild5" presStyleCnt="0"/>
      <dgm:spPr/>
    </dgm:pt>
    <dgm:pt modelId="{44A289BB-73AC-4C93-8B2B-C7C7E8A09699}" type="pres">
      <dgm:prSet presAssocID="{21A0CF58-A342-4F45-9316-B0AEDC712D97}" presName="Name23" presStyleLbl="parChTrans1D4" presStyleIdx="1" presStyleCnt="4"/>
      <dgm:spPr/>
      <dgm:t>
        <a:bodyPr/>
        <a:lstStyle/>
        <a:p>
          <a:endParaRPr lang="en-US"/>
        </a:p>
      </dgm:t>
    </dgm:pt>
    <dgm:pt modelId="{3B71FA23-5956-453B-A1E2-C2B171EE8565}" type="pres">
      <dgm:prSet presAssocID="{D32B4C38-EAE0-4550-B0B9-E7FA40844F98}" presName="hierRoot4" presStyleCnt="0"/>
      <dgm:spPr/>
    </dgm:pt>
    <dgm:pt modelId="{8AEA0C0B-003A-4AE9-9895-33A29DD55EF0}" type="pres">
      <dgm:prSet presAssocID="{D32B4C38-EAE0-4550-B0B9-E7FA40844F98}" presName="composite4" presStyleCnt="0"/>
      <dgm:spPr/>
    </dgm:pt>
    <dgm:pt modelId="{81903771-38FE-47FD-B227-819721008C0D}" type="pres">
      <dgm:prSet presAssocID="{D32B4C38-EAE0-4550-B0B9-E7FA40844F98}" presName="background4" presStyleLbl="node4" presStyleIdx="1" presStyleCnt="4"/>
      <dgm:spPr/>
    </dgm:pt>
    <dgm:pt modelId="{B4DED88F-0635-4F62-BD88-D75CBD611E59}" type="pres">
      <dgm:prSet presAssocID="{D32B4C38-EAE0-4550-B0B9-E7FA40844F98}" presName="text4" presStyleLbl="fgAcc4" presStyleIdx="1" presStyleCnt="4">
        <dgm:presLayoutVars>
          <dgm:chPref val="3"/>
        </dgm:presLayoutVars>
      </dgm:prSet>
      <dgm:spPr/>
      <dgm:t>
        <a:bodyPr/>
        <a:lstStyle/>
        <a:p>
          <a:endParaRPr lang="en-US"/>
        </a:p>
      </dgm:t>
    </dgm:pt>
    <dgm:pt modelId="{B3F2D9D1-33C3-4C97-B91F-AFD964CA4334}" type="pres">
      <dgm:prSet presAssocID="{D32B4C38-EAE0-4550-B0B9-E7FA40844F98}" presName="hierChild5" presStyleCnt="0"/>
      <dgm:spPr/>
    </dgm:pt>
    <dgm:pt modelId="{ECF91D41-CAAE-4079-8117-3011BC146870}" type="pres">
      <dgm:prSet presAssocID="{D7CA2224-239F-4755-9D0C-9CF41A2624D2}" presName="Name23" presStyleLbl="parChTrans1D4" presStyleIdx="2" presStyleCnt="4"/>
      <dgm:spPr/>
      <dgm:t>
        <a:bodyPr/>
        <a:lstStyle/>
        <a:p>
          <a:endParaRPr lang="en-US"/>
        </a:p>
      </dgm:t>
    </dgm:pt>
    <dgm:pt modelId="{96AAA675-D6C9-4937-B906-DF6B8B067BC7}" type="pres">
      <dgm:prSet presAssocID="{50A18E72-45FD-4213-9EDE-467FCF726FC6}" presName="hierRoot4" presStyleCnt="0"/>
      <dgm:spPr/>
    </dgm:pt>
    <dgm:pt modelId="{6BA9DDA0-3081-4DA4-B32D-66A81471DD9F}" type="pres">
      <dgm:prSet presAssocID="{50A18E72-45FD-4213-9EDE-467FCF726FC6}" presName="composite4" presStyleCnt="0"/>
      <dgm:spPr/>
    </dgm:pt>
    <dgm:pt modelId="{ABA46D7B-7A3B-405C-B0E2-6E30505A58BA}" type="pres">
      <dgm:prSet presAssocID="{50A18E72-45FD-4213-9EDE-467FCF726FC6}" presName="background4" presStyleLbl="node4" presStyleIdx="2" presStyleCnt="4"/>
      <dgm:spPr/>
    </dgm:pt>
    <dgm:pt modelId="{71CE32B4-30D9-4DFF-962B-4C6D2E526492}" type="pres">
      <dgm:prSet presAssocID="{50A18E72-45FD-4213-9EDE-467FCF726FC6}" presName="text4" presStyleLbl="fgAcc4" presStyleIdx="2" presStyleCnt="4">
        <dgm:presLayoutVars>
          <dgm:chPref val="3"/>
        </dgm:presLayoutVars>
      </dgm:prSet>
      <dgm:spPr/>
      <dgm:t>
        <a:bodyPr/>
        <a:lstStyle/>
        <a:p>
          <a:endParaRPr lang="en-US"/>
        </a:p>
      </dgm:t>
    </dgm:pt>
    <dgm:pt modelId="{EA4C337D-5E80-418E-A3CE-A4080055C6AE}" type="pres">
      <dgm:prSet presAssocID="{50A18E72-45FD-4213-9EDE-467FCF726FC6}" presName="hierChild5" presStyleCnt="0"/>
      <dgm:spPr/>
    </dgm:pt>
    <dgm:pt modelId="{DE470254-F377-40AF-9D03-692E4E5DFEE7}" type="pres">
      <dgm:prSet presAssocID="{EAAA24F8-8F71-4F0D-BA7E-C5881BBB3CAF}" presName="Name23" presStyleLbl="parChTrans1D4" presStyleIdx="3" presStyleCnt="4"/>
      <dgm:spPr/>
      <dgm:t>
        <a:bodyPr/>
        <a:lstStyle/>
        <a:p>
          <a:endParaRPr lang="en-US"/>
        </a:p>
      </dgm:t>
    </dgm:pt>
    <dgm:pt modelId="{7001B1FA-F950-486E-9C87-61B95CDC092F}" type="pres">
      <dgm:prSet presAssocID="{19F6B92D-97D6-4D09-BF62-99701B567F07}" presName="hierRoot4" presStyleCnt="0"/>
      <dgm:spPr/>
    </dgm:pt>
    <dgm:pt modelId="{998F8EC5-2A9B-4EDF-8CE1-226F96164292}" type="pres">
      <dgm:prSet presAssocID="{19F6B92D-97D6-4D09-BF62-99701B567F07}" presName="composite4" presStyleCnt="0"/>
      <dgm:spPr/>
    </dgm:pt>
    <dgm:pt modelId="{2EFA0EDB-64F4-40F6-9278-8E1E9946A20E}" type="pres">
      <dgm:prSet presAssocID="{19F6B92D-97D6-4D09-BF62-99701B567F07}" presName="background4" presStyleLbl="node4" presStyleIdx="3" presStyleCnt="4"/>
      <dgm:spPr/>
    </dgm:pt>
    <dgm:pt modelId="{F31D4D76-C3D8-4D30-99EE-69CBA3E68A9C}" type="pres">
      <dgm:prSet presAssocID="{19F6B92D-97D6-4D09-BF62-99701B567F07}" presName="text4" presStyleLbl="fgAcc4" presStyleIdx="3" presStyleCnt="4">
        <dgm:presLayoutVars>
          <dgm:chPref val="3"/>
        </dgm:presLayoutVars>
      </dgm:prSet>
      <dgm:spPr/>
      <dgm:t>
        <a:bodyPr/>
        <a:lstStyle/>
        <a:p>
          <a:endParaRPr lang="en-US"/>
        </a:p>
      </dgm:t>
    </dgm:pt>
    <dgm:pt modelId="{0DD77E32-96BC-426D-92E7-AC9C43CE916E}" type="pres">
      <dgm:prSet presAssocID="{19F6B92D-97D6-4D09-BF62-99701B567F07}" presName="hierChild5" presStyleCnt="0"/>
      <dgm:spPr/>
    </dgm:pt>
    <dgm:pt modelId="{E97999E4-FE01-46C1-877E-D2AEE519204A}" type="pres">
      <dgm:prSet presAssocID="{EA320B96-F6D7-40D8-B526-E1274986B23A}" presName="Name17" presStyleLbl="parChTrans1D3" presStyleIdx="3" presStyleCnt="4"/>
      <dgm:spPr/>
      <dgm:t>
        <a:bodyPr/>
        <a:lstStyle/>
        <a:p>
          <a:endParaRPr lang="en-US"/>
        </a:p>
      </dgm:t>
    </dgm:pt>
    <dgm:pt modelId="{DD290C2A-55C9-44C8-99B5-CFF0A8A60DEE}" type="pres">
      <dgm:prSet presAssocID="{25465E55-09E1-496E-A847-DD71EC8B2487}" presName="hierRoot3" presStyleCnt="0"/>
      <dgm:spPr/>
    </dgm:pt>
    <dgm:pt modelId="{41F5DD29-F4AC-4C70-A4D1-308A16231686}" type="pres">
      <dgm:prSet presAssocID="{25465E55-09E1-496E-A847-DD71EC8B2487}" presName="composite3" presStyleCnt="0"/>
      <dgm:spPr/>
    </dgm:pt>
    <dgm:pt modelId="{9C270E50-E737-4574-A090-6ADFCDCBC958}" type="pres">
      <dgm:prSet presAssocID="{25465E55-09E1-496E-A847-DD71EC8B2487}" presName="background3" presStyleLbl="node3" presStyleIdx="3" presStyleCnt="4"/>
      <dgm:spPr/>
    </dgm:pt>
    <dgm:pt modelId="{6D8F6B04-0D4D-490B-89EE-50C1B95C1088}" type="pres">
      <dgm:prSet presAssocID="{25465E55-09E1-496E-A847-DD71EC8B2487}" presName="text3" presStyleLbl="fgAcc3" presStyleIdx="3" presStyleCnt="4">
        <dgm:presLayoutVars>
          <dgm:chPref val="3"/>
        </dgm:presLayoutVars>
      </dgm:prSet>
      <dgm:spPr/>
      <dgm:t>
        <a:bodyPr/>
        <a:lstStyle/>
        <a:p>
          <a:endParaRPr lang="en-US"/>
        </a:p>
      </dgm:t>
    </dgm:pt>
    <dgm:pt modelId="{3892D68F-FCE8-4858-9DAA-04E2B01D8298}" type="pres">
      <dgm:prSet presAssocID="{25465E55-09E1-496E-A847-DD71EC8B2487}" presName="hierChild4" presStyleCnt="0"/>
      <dgm:spPr/>
    </dgm:pt>
  </dgm:ptLst>
  <dgm:cxnLst>
    <dgm:cxn modelId="{730AB343-DEA4-4831-8BB6-85E725058016}" srcId="{000F5103-7E6C-44C0-8F99-05300FA50E5E}" destId="{50A18E72-45FD-4213-9EDE-467FCF726FC6}" srcOrd="2" destOrd="0" parTransId="{D7CA2224-239F-4755-9D0C-9CF41A2624D2}" sibTransId="{5B569D87-729E-4322-B4BC-A626128635AB}"/>
    <dgm:cxn modelId="{D2CE2C21-650D-4CB3-9B2B-E6D2F1833171}" srcId="{AD385450-4E64-4F34-A884-5DE416D43BB2}" destId="{285DE93E-380C-4E83-8BE6-7136BB749895}" srcOrd="1" destOrd="0" parTransId="{13E69C87-1084-4D63-AD90-0EC2A7DEF9D2}" sibTransId="{8503ADB8-1CED-46E3-80CD-568ADD6880FE}"/>
    <dgm:cxn modelId="{2FC10998-9E54-4803-9409-E706479F764D}" type="presOf" srcId="{25A1C14F-296C-48B2-8DE6-ECADF2A38C2D}" destId="{19F8ED9F-998E-4A12-9E42-0E5CD6028B8E}" srcOrd="0" destOrd="0" presId="urn:microsoft.com/office/officeart/2005/8/layout/hierarchy1"/>
    <dgm:cxn modelId="{57D1425B-0EC0-41FA-8C15-3FADF21938F2}" type="presOf" srcId="{19F6B92D-97D6-4D09-BF62-99701B567F07}" destId="{F31D4D76-C3D8-4D30-99EE-69CBA3E68A9C}" srcOrd="0" destOrd="0" presId="urn:microsoft.com/office/officeart/2005/8/layout/hierarchy1"/>
    <dgm:cxn modelId="{298CCA64-E021-439B-932A-9567785BA48B}" srcId="{000F5103-7E6C-44C0-8F99-05300FA50E5E}" destId="{25A1C14F-296C-48B2-8DE6-ECADF2A38C2D}" srcOrd="0" destOrd="0" parTransId="{FFE74F48-C4BB-49F4-859F-BC2888C13D9E}" sibTransId="{C82A1693-39C0-4758-9E51-F7B18D13DA86}"/>
    <dgm:cxn modelId="{CECE2B9C-E9DE-4173-AC47-EBAD5D93742A}" srcId="{285DE93E-380C-4E83-8BE6-7136BB749895}" destId="{25465E55-09E1-496E-A847-DD71EC8B2487}" srcOrd="1" destOrd="0" parTransId="{EA320B96-F6D7-40D8-B526-E1274986B23A}" sibTransId="{31E2A830-B860-456D-A74A-F0102D000747}"/>
    <dgm:cxn modelId="{DDC16132-B6EF-4C57-B415-6A76438D2B8E}" type="presOf" srcId="{D0B24EF7-285D-4FB6-8CE5-216A52B6B258}" destId="{BD530B8C-3383-4A3E-AD95-B270AEC43B10}" srcOrd="0" destOrd="0" presId="urn:microsoft.com/office/officeart/2005/8/layout/hierarchy1"/>
    <dgm:cxn modelId="{CB202978-3AFC-46B7-B9AB-0ED17AF14C6D}" type="presOf" srcId="{9C0BAA94-93B9-4D36-91E2-9B97FB6B0ABA}" destId="{625133F4-AE98-4542-9C60-9D63D61F7B0E}" srcOrd="0" destOrd="0" presId="urn:microsoft.com/office/officeart/2005/8/layout/hierarchy1"/>
    <dgm:cxn modelId="{9A4D2642-6768-44A9-B729-70C8BC8A10C1}" srcId="{285DE93E-380C-4E83-8BE6-7136BB749895}" destId="{000F5103-7E6C-44C0-8F99-05300FA50E5E}" srcOrd="0" destOrd="0" parTransId="{F9776996-A2A3-4EAB-AFD1-22698EB0B686}" sibTransId="{1C940982-8627-40FD-A668-DD1C0738B362}"/>
    <dgm:cxn modelId="{72CBA641-FAEC-42C6-BE87-EA78D566EF1B}" type="presOf" srcId="{25465E55-09E1-496E-A847-DD71EC8B2487}" destId="{6D8F6B04-0D4D-490B-89EE-50C1B95C1088}" srcOrd="0" destOrd="0" presId="urn:microsoft.com/office/officeart/2005/8/layout/hierarchy1"/>
    <dgm:cxn modelId="{D0603666-C708-4DA8-869E-6802E272881C}" type="presOf" srcId="{2B75922C-54C0-463B-91D5-52EA0B2CA351}" destId="{047A7C85-0EF2-4372-AC42-81EABEEA1777}" srcOrd="0" destOrd="0" presId="urn:microsoft.com/office/officeart/2005/8/layout/hierarchy1"/>
    <dgm:cxn modelId="{8DD25C18-E76A-46DC-BDFD-E6E483F2FBE5}" type="presOf" srcId="{13E69C87-1084-4D63-AD90-0EC2A7DEF9D2}" destId="{7DAB053F-9814-4E72-B270-1384EF4801E4}" srcOrd="0" destOrd="0" presId="urn:microsoft.com/office/officeart/2005/8/layout/hierarchy1"/>
    <dgm:cxn modelId="{00CD1B82-1CCB-4E0F-BEB8-DDE23618E20D}" type="presOf" srcId="{179B51B0-112B-47A6-AD27-36E4E7C62E16}" destId="{4AEF0677-7866-4F71-A523-D9D30B235E20}" srcOrd="0" destOrd="0" presId="urn:microsoft.com/office/officeart/2005/8/layout/hierarchy1"/>
    <dgm:cxn modelId="{DA621C7F-9B57-4F38-A7E8-2765F45713CF}" type="presOf" srcId="{D7CA2224-239F-4755-9D0C-9CF41A2624D2}" destId="{ECF91D41-CAAE-4079-8117-3011BC146870}" srcOrd="0" destOrd="0" presId="urn:microsoft.com/office/officeart/2005/8/layout/hierarchy1"/>
    <dgm:cxn modelId="{0D8C69CB-F351-4DBC-A6B5-1873CEDDDACD}" type="presOf" srcId="{EAAA24F8-8F71-4F0D-BA7E-C5881BBB3CAF}" destId="{DE470254-F377-40AF-9D03-692E4E5DFEE7}" srcOrd="0" destOrd="0" presId="urn:microsoft.com/office/officeart/2005/8/layout/hierarchy1"/>
    <dgm:cxn modelId="{06760913-53BA-4590-AE94-66F64567B617}" type="presOf" srcId="{285DE93E-380C-4E83-8BE6-7136BB749895}" destId="{4F746985-87A8-4B32-8B0E-A39BC01CEACD}" srcOrd="0" destOrd="0" presId="urn:microsoft.com/office/officeart/2005/8/layout/hierarchy1"/>
    <dgm:cxn modelId="{2A5DCD46-CAF7-446E-82AC-87B605DE05E9}" type="presOf" srcId="{50A18E72-45FD-4213-9EDE-467FCF726FC6}" destId="{71CE32B4-30D9-4DFF-962B-4C6D2E526492}" srcOrd="0" destOrd="0" presId="urn:microsoft.com/office/officeart/2005/8/layout/hierarchy1"/>
    <dgm:cxn modelId="{68A254E5-6831-471C-AAC5-3EAE81CA7F88}" type="presOf" srcId="{FFE74F48-C4BB-49F4-859F-BC2888C13D9E}" destId="{7DD552D1-BDB2-42D7-AE61-F45F4DBB06F3}" srcOrd="0" destOrd="0" presId="urn:microsoft.com/office/officeart/2005/8/layout/hierarchy1"/>
    <dgm:cxn modelId="{AB036F8B-2210-4105-8DE9-8BEC6C86ACCB}" type="presOf" srcId="{AD385450-4E64-4F34-A884-5DE416D43BB2}" destId="{D25CC4CE-5AEA-475B-A33A-B53AB28E4DCC}" srcOrd="0" destOrd="0" presId="urn:microsoft.com/office/officeart/2005/8/layout/hierarchy1"/>
    <dgm:cxn modelId="{8B1365B0-76FA-4206-9280-7134148D0EB1}" srcId="{179B51B0-112B-47A6-AD27-36E4E7C62E16}" destId="{D0B24EF7-285D-4FB6-8CE5-216A52B6B258}" srcOrd="0" destOrd="0" parTransId="{2B75922C-54C0-463B-91D5-52EA0B2CA351}" sibTransId="{59346AA7-7868-4568-A990-3D01DF0E96C3}"/>
    <dgm:cxn modelId="{F7D78316-92D6-464C-9A5E-7A8BE0F9267B}" srcId="{000F5103-7E6C-44C0-8F99-05300FA50E5E}" destId="{D32B4C38-EAE0-4550-B0B9-E7FA40844F98}" srcOrd="1" destOrd="0" parTransId="{21A0CF58-A342-4F45-9316-B0AEDC712D97}" sibTransId="{3D9DA565-2B51-459C-BA72-A0F3D5187DF9}"/>
    <dgm:cxn modelId="{A3919CD5-CD65-41ED-B188-303D2D309308}" type="presOf" srcId="{4186B52E-E0E3-4CC2-9E7F-B90177286D10}" destId="{846C1674-116F-4C37-83B7-24515F0FBD4F}" srcOrd="0" destOrd="0" presId="urn:microsoft.com/office/officeart/2005/8/layout/hierarchy1"/>
    <dgm:cxn modelId="{7F000969-31A4-483F-BE89-BA5E80C9038A}" srcId="{000F5103-7E6C-44C0-8F99-05300FA50E5E}" destId="{19F6B92D-97D6-4D09-BF62-99701B567F07}" srcOrd="3" destOrd="0" parTransId="{EAAA24F8-8F71-4F0D-BA7E-C5881BBB3CAF}" sibTransId="{684D6988-26B6-44A3-B024-83B57394F6E3}"/>
    <dgm:cxn modelId="{25F2CAB6-020C-4267-8D50-2E4DC8BB6BAA}" type="presOf" srcId="{000F5103-7E6C-44C0-8F99-05300FA50E5E}" destId="{690D7A8B-52EC-4E39-BC5B-D112B3B69FA6}" srcOrd="0" destOrd="0" presId="urn:microsoft.com/office/officeart/2005/8/layout/hierarchy1"/>
    <dgm:cxn modelId="{47F06020-0F64-451E-AC26-E947DC7E0286}" type="presOf" srcId="{EA320B96-F6D7-40D8-B526-E1274986B23A}" destId="{E97999E4-FE01-46C1-877E-D2AEE519204A}" srcOrd="0" destOrd="0" presId="urn:microsoft.com/office/officeart/2005/8/layout/hierarchy1"/>
    <dgm:cxn modelId="{23BDB039-C5B1-4428-939F-A0826185E06F}" type="presOf" srcId="{21A0CF58-A342-4F45-9316-B0AEDC712D97}" destId="{44A289BB-73AC-4C93-8B2B-C7C7E8A09699}" srcOrd="0" destOrd="0" presId="urn:microsoft.com/office/officeart/2005/8/layout/hierarchy1"/>
    <dgm:cxn modelId="{73CF0E9F-3B2B-4B07-952F-62B3CA7E1386}" type="presOf" srcId="{D32B4C38-EAE0-4550-B0B9-E7FA40844F98}" destId="{B4DED88F-0635-4F62-BD88-D75CBD611E59}" srcOrd="0" destOrd="0" presId="urn:microsoft.com/office/officeart/2005/8/layout/hierarchy1"/>
    <dgm:cxn modelId="{5B310549-1F1F-49AA-9BB5-B9B7631FC794}" type="presOf" srcId="{0B21107C-9228-4F7A-A7D2-42A4931D4D8E}" destId="{27650A2C-BB7D-4F19-B0F6-480C3F902991}" srcOrd="0" destOrd="0" presId="urn:microsoft.com/office/officeart/2005/8/layout/hierarchy1"/>
    <dgm:cxn modelId="{2E23AC36-6DDB-4CCB-9812-08064B79CD31}" srcId="{179B51B0-112B-47A6-AD27-36E4E7C62E16}" destId="{0B21107C-9228-4F7A-A7D2-42A4931D4D8E}" srcOrd="1" destOrd="0" parTransId="{54FFCC61-D215-4B4A-96C5-3AB616AD4297}" sibTransId="{DF4B65EC-5E4F-45BB-861D-2371D2C6C62A}"/>
    <dgm:cxn modelId="{45D50F13-A5B8-44E9-9817-D160024D0035}" type="presOf" srcId="{F9776996-A2A3-4EAB-AFD1-22698EB0B686}" destId="{76D59974-CFEF-4DBC-BA52-566F1BC5942E}" srcOrd="0" destOrd="0" presId="urn:microsoft.com/office/officeart/2005/8/layout/hierarchy1"/>
    <dgm:cxn modelId="{DCB95FF6-0C42-4E52-80C2-96EA8564EF3A}" srcId="{AD385450-4E64-4F34-A884-5DE416D43BB2}" destId="{179B51B0-112B-47A6-AD27-36E4E7C62E16}" srcOrd="0" destOrd="0" parTransId="{4186B52E-E0E3-4CC2-9E7F-B90177286D10}" sibTransId="{AEB487B2-D4D4-4D94-8F43-AE1434DC9B6F}"/>
    <dgm:cxn modelId="{D355C896-E3B1-4ED6-AC86-E7D7AAD01887}" srcId="{9C0BAA94-93B9-4D36-91E2-9B97FB6B0ABA}" destId="{AD385450-4E64-4F34-A884-5DE416D43BB2}" srcOrd="0" destOrd="0" parTransId="{E4CFC900-13FC-4A31-8195-401306115B6E}" sibTransId="{CB21FD60-25F8-4F0D-A128-94E7A9135091}"/>
    <dgm:cxn modelId="{043793CD-245B-47AF-8E6E-B7127336E43A}" type="presOf" srcId="{54FFCC61-D215-4B4A-96C5-3AB616AD4297}" destId="{2EEB1F5B-9897-4B26-A666-AEA9C0467C95}" srcOrd="0" destOrd="0" presId="urn:microsoft.com/office/officeart/2005/8/layout/hierarchy1"/>
    <dgm:cxn modelId="{8BC937BB-132D-43E4-ABF1-9B82189676C8}" type="presParOf" srcId="{625133F4-AE98-4542-9C60-9D63D61F7B0E}" destId="{B980F30A-20C2-40C6-AFC3-F7293DB1A4AB}" srcOrd="0" destOrd="0" presId="urn:microsoft.com/office/officeart/2005/8/layout/hierarchy1"/>
    <dgm:cxn modelId="{937CFB75-B0CD-4447-BF9B-0D17CC68AF09}" type="presParOf" srcId="{B980F30A-20C2-40C6-AFC3-F7293DB1A4AB}" destId="{CDAF3924-0DC2-4D88-A1AC-B65BC084A85D}" srcOrd="0" destOrd="0" presId="urn:microsoft.com/office/officeart/2005/8/layout/hierarchy1"/>
    <dgm:cxn modelId="{939BBCCA-E74D-49F4-A593-C3D8B8BC8320}" type="presParOf" srcId="{CDAF3924-0DC2-4D88-A1AC-B65BC084A85D}" destId="{5086FE2C-300B-4F39-B2FF-9E0CF4D164DB}" srcOrd="0" destOrd="0" presId="urn:microsoft.com/office/officeart/2005/8/layout/hierarchy1"/>
    <dgm:cxn modelId="{6B4504EB-CE02-44E6-9DE2-83400897AE6B}" type="presParOf" srcId="{CDAF3924-0DC2-4D88-A1AC-B65BC084A85D}" destId="{D25CC4CE-5AEA-475B-A33A-B53AB28E4DCC}" srcOrd="1" destOrd="0" presId="urn:microsoft.com/office/officeart/2005/8/layout/hierarchy1"/>
    <dgm:cxn modelId="{47FF2DB3-6486-4C7D-96D8-332032867651}" type="presParOf" srcId="{B980F30A-20C2-40C6-AFC3-F7293DB1A4AB}" destId="{85AE4716-4D6D-49AE-8AE1-B47E63E5B90B}" srcOrd="1" destOrd="0" presId="urn:microsoft.com/office/officeart/2005/8/layout/hierarchy1"/>
    <dgm:cxn modelId="{83ED0C47-E4AB-4E91-990E-18502D101F58}" type="presParOf" srcId="{85AE4716-4D6D-49AE-8AE1-B47E63E5B90B}" destId="{846C1674-116F-4C37-83B7-24515F0FBD4F}" srcOrd="0" destOrd="0" presId="urn:microsoft.com/office/officeart/2005/8/layout/hierarchy1"/>
    <dgm:cxn modelId="{5698391B-DC64-4BA5-9F38-3596C02E41E9}" type="presParOf" srcId="{85AE4716-4D6D-49AE-8AE1-B47E63E5B90B}" destId="{D3128BB9-8F49-4334-BD75-619FC5EA28B2}" srcOrd="1" destOrd="0" presId="urn:microsoft.com/office/officeart/2005/8/layout/hierarchy1"/>
    <dgm:cxn modelId="{0B2A610C-8BF8-424D-97FB-6424BC6F3850}" type="presParOf" srcId="{D3128BB9-8F49-4334-BD75-619FC5EA28B2}" destId="{70F65BE4-CC34-425C-85EB-641A22AD5A41}" srcOrd="0" destOrd="0" presId="urn:microsoft.com/office/officeart/2005/8/layout/hierarchy1"/>
    <dgm:cxn modelId="{86AC1910-C126-4BB0-9D0E-A1D67F690442}" type="presParOf" srcId="{70F65BE4-CC34-425C-85EB-641A22AD5A41}" destId="{A5C11793-B880-4CE4-A572-0E7DB9804728}" srcOrd="0" destOrd="0" presId="urn:microsoft.com/office/officeart/2005/8/layout/hierarchy1"/>
    <dgm:cxn modelId="{4A404EB3-BBCF-41D0-A29B-7BA6688EA2E6}" type="presParOf" srcId="{70F65BE4-CC34-425C-85EB-641A22AD5A41}" destId="{4AEF0677-7866-4F71-A523-D9D30B235E20}" srcOrd="1" destOrd="0" presId="urn:microsoft.com/office/officeart/2005/8/layout/hierarchy1"/>
    <dgm:cxn modelId="{E86D7789-C228-49CE-98D4-4C30A36FC8B7}" type="presParOf" srcId="{D3128BB9-8F49-4334-BD75-619FC5EA28B2}" destId="{0AA03C3D-63C4-4397-BB42-AC31C2B007C1}" srcOrd="1" destOrd="0" presId="urn:microsoft.com/office/officeart/2005/8/layout/hierarchy1"/>
    <dgm:cxn modelId="{4F1DA18E-B325-4894-844D-619D731425AD}" type="presParOf" srcId="{0AA03C3D-63C4-4397-BB42-AC31C2B007C1}" destId="{047A7C85-0EF2-4372-AC42-81EABEEA1777}" srcOrd="0" destOrd="0" presId="urn:microsoft.com/office/officeart/2005/8/layout/hierarchy1"/>
    <dgm:cxn modelId="{9E8D74BF-6A8D-4421-B6F2-F92214F33045}" type="presParOf" srcId="{0AA03C3D-63C4-4397-BB42-AC31C2B007C1}" destId="{4CB0BCF9-15C5-4B54-9C81-16984801A526}" srcOrd="1" destOrd="0" presId="urn:microsoft.com/office/officeart/2005/8/layout/hierarchy1"/>
    <dgm:cxn modelId="{B8920966-4385-4D12-87C5-244073863E19}" type="presParOf" srcId="{4CB0BCF9-15C5-4B54-9C81-16984801A526}" destId="{B7C38DF4-BE4D-4436-BBE1-A919B88F242C}" srcOrd="0" destOrd="0" presId="urn:microsoft.com/office/officeart/2005/8/layout/hierarchy1"/>
    <dgm:cxn modelId="{A9C6B48F-9527-440D-8205-8D32D999B2EE}" type="presParOf" srcId="{B7C38DF4-BE4D-4436-BBE1-A919B88F242C}" destId="{BAFFD3CD-593F-451D-9CC4-67833705F03A}" srcOrd="0" destOrd="0" presId="urn:microsoft.com/office/officeart/2005/8/layout/hierarchy1"/>
    <dgm:cxn modelId="{3F69C296-E6F8-494C-B90C-916581776AE1}" type="presParOf" srcId="{B7C38DF4-BE4D-4436-BBE1-A919B88F242C}" destId="{BD530B8C-3383-4A3E-AD95-B270AEC43B10}" srcOrd="1" destOrd="0" presId="urn:microsoft.com/office/officeart/2005/8/layout/hierarchy1"/>
    <dgm:cxn modelId="{71CA046C-3E99-4FF6-AB80-A1E0931EAF50}" type="presParOf" srcId="{4CB0BCF9-15C5-4B54-9C81-16984801A526}" destId="{A99A450B-CF31-4361-B9C1-3DA3A9E6A0F5}" srcOrd="1" destOrd="0" presId="urn:microsoft.com/office/officeart/2005/8/layout/hierarchy1"/>
    <dgm:cxn modelId="{6C08FA4B-829D-4D93-A040-F99C555FE3B9}" type="presParOf" srcId="{0AA03C3D-63C4-4397-BB42-AC31C2B007C1}" destId="{2EEB1F5B-9897-4B26-A666-AEA9C0467C95}" srcOrd="2" destOrd="0" presId="urn:microsoft.com/office/officeart/2005/8/layout/hierarchy1"/>
    <dgm:cxn modelId="{577A3C2F-E5D1-4841-A85C-7C549A0F1CA9}" type="presParOf" srcId="{0AA03C3D-63C4-4397-BB42-AC31C2B007C1}" destId="{C4364414-296B-4239-8192-1FC569EE8FE1}" srcOrd="3" destOrd="0" presId="urn:microsoft.com/office/officeart/2005/8/layout/hierarchy1"/>
    <dgm:cxn modelId="{9BBBDE59-EE35-4AA7-92A3-11E5284FBAA6}" type="presParOf" srcId="{C4364414-296B-4239-8192-1FC569EE8FE1}" destId="{837C60AE-4462-4862-AC67-200E8F516081}" srcOrd="0" destOrd="0" presId="urn:microsoft.com/office/officeart/2005/8/layout/hierarchy1"/>
    <dgm:cxn modelId="{99D0851E-4203-4934-AFE6-921BF139488B}" type="presParOf" srcId="{837C60AE-4462-4862-AC67-200E8F516081}" destId="{D364AD1F-143E-4B1D-9E74-4D0078B23E57}" srcOrd="0" destOrd="0" presId="urn:microsoft.com/office/officeart/2005/8/layout/hierarchy1"/>
    <dgm:cxn modelId="{BE1A7002-E4A6-4D20-BE89-52E3438F3D4F}" type="presParOf" srcId="{837C60AE-4462-4862-AC67-200E8F516081}" destId="{27650A2C-BB7D-4F19-B0F6-480C3F902991}" srcOrd="1" destOrd="0" presId="urn:microsoft.com/office/officeart/2005/8/layout/hierarchy1"/>
    <dgm:cxn modelId="{443E2C0A-21C5-42C9-B82A-4A94D3700D80}" type="presParOf" srcId="{C4364414-296B-4239-8192-1FC569EE8FE1}" destId="{AB85392C-BECA-48FA-9C8D-FC52040C1C4B}" srcOrd="1" destOrd="0" presId="urn:microsoft.com/office/officeart/2005/8/layout/hierarchy1"/>
    <dgm:cxn modelId="{4CB309D2-1D03-47C6-8A71-3E0E9F1AB9B4}" type="presParOf" srcId="{85AE4716-4D6D-49AE-8AE1-B47E63E5B90B}" destId="{7DAB053F-9814-4E72-B270-1384EF4801E4}" srcOrd="2" destOrd="0" presId="urn:microsoft.com/office/officeart/2005/8/layout/hierarchy1"/>
    <dgm:cxn modelId="{5B9E1DAC-63D5-4C7D-AE3F-061EABB89889}" type="presParOf" srcId="{85AE4716-4D6D-49AE-8AE1-B47E63E5B90B}" destId="{AF56A9EC-CF9C-40BB-8B52-8EFB4685E19D}" srcOrd="3" destOrd="0" presId="urn:microsoft.com/office/officeart/2005/8/layout/hierarchy1"/>
    <dgm:cxn modelId="{BD79C37A-F848-41FB-A8B6-35EFCFD35322}" type="presParOf" srcId="{AF56A9EC-CF9C-40BB-8B52-8EFB4685E19D}" destId="{98FD75B1-A791-4E42-BD3A-FCFE7D715380}" srcOrd="0" destOrd="0" presId="urn:microsoft.com/office/officeart/2005/8/layout/hierarchy1"/>
    <dgm:cxn modelId="{6B7EDCBE-8834-4A34-9E60-48FA3D41A8F1}" type="presParOf" srcId="{98FD75B1-A791-4E42-BD3A-FCFE7D715380}" destId="{6CE3782C-A959-420E-A88C-80B488414A58}" srcOrd="0" destOrd="0" presId="urn:microsoft.com/office/officeart/2005/8/layout/hierarchy1"/>
    <dgm:cxn modelId="{D2DFC531-E225-4ED3-98FF-63FD84C8D683}" type="presParOf" srcId="{98FD75B1-A791-4E42-BD3A-FCFE7D715380}" destId="{4F746985-87A8-4B32-8B0E-A39BC01CEACD}" srcOrd="1" destOrd="0" presId="urn:microsoft.com/office/officeart/2005/8/layout/hierarchy1"/>
    <dgm:cxn modelId="{AB4E0F97-B6CC-4E1F-B05E-4A50ED00D316}" type="presParOf" srcId="{AF56A9EC-CF9C-40BB-8B52-8EFB4685E19D}" destId="{A9316A58-9C4E-49B5-83D9-7F0FB55ED4A0}" srcOrd="1" destOrd="0" presId="urn:microsoft.com/office/officeart/2005/8/layout/hierarchy1"/>
    <dgm:cxn modelId="{BE56D409-8ADD-48EA-A5E0-35E79A31B73A}" type="presParOf" srcId="{A9316A58-9C4E-49B5-83D9-7F0FB55ED4A0}" destId="{76D59974-CFEF-4DBC-BA52-566F1BC5942E}" srcOrd="0" destOrd="0" presId="urn:microsoft.com/office/officeart/2005/8/layout/hierarchy1"/>
    <dgm:cxn modelId="{81C1B4B3-36B3-438C-870B-5395D176F7FD}" type="presParOf" srcId="{A9316A58-9C4E-49B5-83D9-7F0FB55ED4A0}" destId="{0CD7618C-540E-40A7-B3EE-96109FED0653}" srcOrd="1" destOrd="0" presId="urn:microsoft.com/office/officeart/2005/8/layout/hierarchy1"/>
    <dgm:cxn modelId="{67B0165F-E94E-4972-80B9-36A88896FA8A}" type="presParOf" srcId="{0CD7618C-540E-40A7-B3EE-96109FED0653}" destId="{A2827024-89C9-4C7B-9587-40358037DC32}" srcOrd="0" destOrd="0" presId="urn:microsoft.com/office/officeart/2005/8/layout/hierarchy1"/>
    <dgm:cxn modelId="{76B4C578-93F9-4C84-A3FC-2364ECB5CA02}" type="presParOf" srcId="{A2827024-89C9-4C7B-9587-40358037DC32}" destId="{EA864632-E5C4-4FB8-A265-C65BF4E7C6C8}" srcOrd="0" destOrd="0" presId="urn:microsoft.com/office/officeart/2005/8/layout/hierarchy1"/>
    <dgm:cxn modelId="{F16DA002-248C-40FA-998E-1B96CE116FF1}" type="presParOf" srcId="{A2827024-89C9-4C7B-9587-40358037DC32}" destId="{690D7A8B-52EC-4E39-BC5B-D112B3B69FA6}" srcOrd="1" destOrd="0" presId="urn:microsoft.com/office/officeart/2005/8/layout/hierarchy1"/>
    <dgm:cxn modelId="{4367105D-B87C-40DB-8EE1-08D7BB7084FF}" type="presParOf" srcId="{0CD7618C-540E-40A7-B3EE-96109FED0653}" destId="{E07AA1BB-68CB-48DC-8563-5BD91BFD6C25}" srcOrd="1" destOrd="0" presId="urn:microsoft.com/office/officeart/2005/8/layout/hierarchy1"/>
    <dgm:cxn modelId="{FA7680CB-EBF1-4DF5-8F53-583FC2926400}" type="presParOf" srcId="{E07AA1BB-68CB-48DC-8563-5BD91BFD6C25}" destId="{7DD552D1-BDB2-42D7-AE61-F45F4DBB06F3}" srcOrd="0" destOrd="0" presId="urn:microsoft.com/office/officeart/2005/8/layout/hierarchy1"/>
    <dgm:cxn modelId="{D0D6E991-8121-4173-A964-AF8F21986770}" type="presParOf" srcId="{E07AA1BB-68CB-48DC-8563-5BD91BFD6C25}" destId="{7808F3D5-91C4-446C-8A56-C9C0868A7A0A}" srcOrd="1" destOrd="0" presId="urn:microsoft.com/office/officeart/2005/8/layout/hierarchy1"/>
    <dgm:cxn modelId="{C0DD244C-F3CB-401A-AEAF-4D15FE58F9D3}" type="presParOf" srcId="{7808F3D5-91C4-446C-8A56-C9C0868A7A0A}" destId="{D2757E73-BEC6-4041-99FA-CBB4C629D8C3}" srcOrd="0" destOrd="0" presId="urn:microsoft.com/office/officeart/2005/8/layout/hierarchy1"/>
    <dgm:cxn modelId="{08CB55CD-09C7-4525-9070-BFD0E3CBB481}" type="presParOf" srcId="{D2757E73-BEC6-4041-99FA-CBB4C629D8C3}" destId="{E0445374-7F17-4A60-96C4-C360097D3835}" srcOrd="0" destOrd="0" presId="urn:microsoft.com/office/officeart/2005/8/layout/hierarchy1"/>
    <dgm:cxn modelId="{3A5571DB-3893-45FD-A829-AA9630CDFB45}" type="presParOf" srcId="{D2757E73-BEC6-4041-99FA-CBB4C629D8C3}" destId="{19F8ED9F-998E-4A12-9E42-0E5CD6028B8E}" srcOrd="1" destOrd="0" presId="urn:microsoft.com/office/officeart/2005/8/layout/hierarchy1"/>
    <dgm:cxn modelId="{4BBC3B82-A3B7-4BF8-B1DC-12C753A9A136}" type="presParOf" srcId="{7808F3D5-91C4-446C-8A56-C9C0868A7A0A}" destId="{C09AE4EB-EE7F-4529-AA42-1DDA94F15092}" srcOrd="1" destOrd="0" presId="urn:microsoft.com/office/officeart/2005/8/layout/hierarchy1"/>
    <dgm:cxn modelId="{5B25AD30-E7AA-4BBC-AE61-64BCAE23F4F2}" type="presParOf" srcId="{E07AA1BB-68CB-48DC-8563-5BD91BFD6C25}" destId="{44A289BB-73AC-4C93-8B2B-C7C7E8A09699}" srcOrd="2" destOrd="0" presId="urn:microsoft.com/office/officeart/2005/8/layout/hierarchy1"/>
    <dgm:cxn modelId="{0C23AB03-42D2-401C-B2C9-D80D7B25BFF4}" type="presParOf" srcId="{E07AA1BB-68CB-48DC-8563-5BD91BFD6C25}" destId="{3B71FA23-5956-453B-A1E2-C2B171EE8565}" srcOrd="3" destOrd="0" presId="urn:microsoft.com/office/officeart/2005/8/layout/hierarchy1"/>
    <dgm:cxn modelId="{9D52D778-0796-4A18-AF5F-27D1D052DA3D}" type="presParOf" srcId="{3B71FA23-5956-453B-A1E2-C2B171EE8565}" destId="{8AEA0C0B-003A-4AE9-9895-33A29DD55EF0}" srcOrd="0" destOrd="0" presId="urn:microsoft.com/office/officeart/2005/8/layout/hierarchy1"/>
    <dgm:cxn modelId="{14937C65-D5A4-4A3D-B33A-0DC72A429415}" type="presParOf" srcId="{8AEA0C0B-003A-4AE9-9895-33A29DD55EF0}" destId="{81903771-38FE-47FD-B227-819721008C0D}" srcOrd="0" destOrd="0" presId="urn:microsoft.com/office/officeart/2005/8/layout/hierarchy1"/>
    <dgm:cxn modelId="{52242729-8665-4543-81B8-D660827E4436}" type="presParOf" srcId="{8AEA0C0B-003A-4AE9-9895-33A29DD55EF0}" destId="{B4DED88F-0635-4F62-BD88-D75CBD611E59}" srcOrd="1" destOrd="0" presId="urn:microsoft.com/office/officeart/2005/8/layout/hierarchy1"/>
    <dgm:cxn modelId="{DA3A9301-B660-4136-984B-457E62BEDAD6}" type="presParOf" srcId="{3B71FA23-5956-453B-A1E2-C2B171EE8565}" destId="{B3F2D9D1-33C3-4C97-B91F-AFD964CA4334}" srcOrd="1" destOrd="0" presId="urn:microsoft.com/office/officeart/2005/8/layout/hierarchy1"/>
    <dgm:cxn modelId="{DE4558E5-8815-446A-8000-6ABEC5305958}" type="presParOf" srcId="{E07AA1BB-68CB-48DC-8563-5BD91BFD6C25}" destId="{ECF91D41-CAAE-4079-8117-3011BC146870}" srcOrd="4" destOrd="0" presId="urn:microsoft.com/office/officeart/2005/8/layout/hierarchy1"/>
    <dgm:cxn modelId="{10B38920-BAC2-4592-B8C3-59405997CFE7}" type="presParOf" srcId="{E07AA1BB-68CB-48DC-8563-5BD91BFD6C25}" destId="{96AAA675-D6C9-4937-B906-DF6B8B067BC7}" srcOrd="5" destOrd="0" presId="urn:microsoft.com/office/officeart/2005/8/layout/hierarchy1"/>
    <dgm:cxn modelId="{D1FE240B-5D8F-4A46-8D27-EE4999A274FB}" type="presParOf" srcId="{96AAA675-D6C9-4937-B906-DF6B8B067BC7}" destId="{6BA9DDA0-3081-4DA4-B32D-66A81471DD9F}" srcOrd="0" destOrd="0" presId="urn:microsoft.com/office/officeart/2005/8/layout/hierarchy1"/>
    <dgm:cxn modelId="{C6EF3CC0-F040-4ABF-97C4-0346189C8FC2}" type="presParOf" srcId="{6BA9DDA0-3081-4DA4-B32D-66A81471DD9F}" destId="{ABA46D7B-7A3B-405C-B0E2-6E30505A58BA}" srcOrd="0" destOrd="0" presId="urn:microsoft.com/office/officeart/2005/8/layout/hierarchy1"/>
    <dgm:cxn modelId="{922C603A-B213-4A4B-8B02-14A6C0AF3859}" type="presParOf" srcId="{6BA9DDA0-3081-4DA4-B32D-66A81471DD9F}" destId="{71CE32B4-30D9-4DFF-962B-4C6D2E526492}" srcOrd="1" destOrd="0" presId="urn:microsoft.com/office/officeart/2005/8/layout/hierarchy1"/>
    <dgm:cxn modelId="{5BF98710-6AB4-43C1-A75C-6ADCCB19B97A}" type="presParOf" srcId="{96AAA675-D6C9-4937-B906-DF6B8B067BC7}" destId="{EA4C337D-5E80-418E-A3CE-A4080055C6AE}" srcOrd="1" destOrd="0" presId="urn:microsoft.com/office/officeart/2005/8/layout/hierarchy1"/>
    <dgm:cxn modelId="{8AD332DE-0202-428B-8E39-DE87BFB90CD2}" type="presParOf" srcId="{E07AA1BB-68CB-48DC-8563-5BD91BFD6C25}" destId="{DE470254-F377-40AF-9D03-692E4E5DFEE7}" srcOrd="6" destOrd="0" presId="urn:microsoft.com/office/officeart/2005/8/layout/hierarchy1"/>
    <dgm:cxn modelId="{66AB69D5-23BE-42D8-9A42-5ED534F2A817}" type="presParOf" srcId="{E07AA1BB-68CB-48DC-8563-5BD91BFD6C25}" destId="{7001B1FA-F950-486E-9C87-61B95CDC092F}" srcOrd="7" destOrd="0" presId="urn:microsoft.com/office/officeart/2005/8/layout/hierarchy1"/>
    <dgm:cxn modelId="{5CD681AC-F749-4E77-A510-D7E584ED887F}" type="presParOf" srcId="{7001B1FA-F950-486E-9C87-61B95CDC092F}" destId="{998F8EC5-2A9B-4EDF-8CE1-226F96164292}" srcOrd="0" destOrd="0" presId="urn:microsoft.com/office/officeart/2005/8/layout/hierarchy1"/>
    <dgm:cxn modelId="{0902A124-4DF3-4437-BC97-626DFA31DD15}" type="presParOf" srcId="{998F8EC5-2A9B-4EDF-8CE1-226F96164292}" destId="{2EFA0EDB-64F4-40F6-9278-8E1E9946A20E}" srcOrd="0" destOrd="0" presId="urn:microsoft.com/office/officeart/2005/8/layout/hierarchy1"/>
    <dgm:cxn modelId="{5511ACE6-E5C2-4DC7-A2EA-0302DA117528}" type="presParOf" srcId="{998F8EC5-2A9B-4EDF-8CE1-226F96164292}" destId="{F31D4D76-C3D8-4D30-99EE-69CBA3E68A9C}" srcOrd="1" destOrd="0" presId="urn:microsoft.com/office/officeart/2005/8/layout/hierarchy1"/>
    <dgm:cxn modelId="{7831373C-45C5-43CE-A976-C81FB9521B36}" type="presParOf" srcId="{7001B1FA-F950-486E-9C87-61B95CDC092F}" destId="{0DD77E32-96BC-426D-92E7-AC9C43CE916E}" srcOrd="1" destOrd="0" presId="urn:microsoft.com/office/officeart/2005/8/layout/hierarchy1"/>
    <dgm:cxn modelId="{ACAF3FA1-53CF-4323-9D2F-A4960F35C959}" type="presParOf" srcId="{A9316A58-9C4E-49B5-83D9-7F0FB55ED4A0}" destId="{E97999E4-FE01-46C1-877E-D2AEE519204A}" srcOrd="2" destOrd="0" presId="urn:microsoft.com/office/officeart/2005/8/layout/hierarchy1"/>
    <dgm:cxn modelId="{8F9DD35B-1897-43E6-A9A6-D989FE120C41}" type="presParOf" srcId="{A9316A58-9C4E-49B5-83D9-7F0FB55ED4A0}" destId="{DD290C2A-55C9-44C8-99B5-CFF0A8A60DEE}" srcOrd="3" destOrd="0" presId="urn:microsoft.com/office/officeart/2005/8/layout/hierarchy1"/>
    <dgm:cxn modelId="{859AC87D-B421-47B6-A73A-8A6610A4BE44}" type="presParOf" srcId="{DD290C2A-55C9-44C8-99B5-CFF0A8A60DEE}" destId="{41F5DD29-F4AC-4C70-A4D1-308A16231686}" srcOrd="0" destOrd="0" presId="urn:microsoft.com/office/officeart/2005/8/layout/hierarchy1"/>
    <dgm:cxn modelId="{9B3AF188-1E92-4644-9806-056458ED868C}" type="presParOf" srcId="{41F5DD29-F4AC-4C70-A4D1-308A16231686}" destId="{9C270E50-E737-4574-A090-6ADFCDCBC958}" srcOrd="0" destOrd="0" presId="urn:microsoft.com/office/officeart/2005/8/layout/hierarchy1"/>
    <dgm:cxn modelId="{B2CD34F0-1D2D-495B-BEEB-17B45C21B58E}" type="presParOf" srcId="{41F5DD29-F4AC-4C70-A4D1-308A16231686}" destId="{6D8F6B04-0D4D-490B-89EE-50C1B95C1088}" srcOrd="1" destOrd="0" presId="urn:microsoft.com/office/officeart/2005/8/layout/hierarchy1"/>
    <dgm:cxn modelId="{192E5ACD-3A5A-4B71-9C39-68A115D03982}" type="presParOf" srcId="{DD290C2A-55C9-44C8-99B5-CFF0A8A60DEE}" destId="{3892D68F-FCE8-4858-9DAA-04E2B01D829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67EFDC0-08F2-4156-B4B9-5711E5D83FC1}" type="doc">
      <dgm:prSet loTypeId="urn:microsoft.com/office/officeart/2005/8/layout/lProcess2" loCatId="list" qsTypeId="urn:microsoft.com/office/officeart/2005/8/quickstyle/simple1" qsCatId="simple" csTypeId="urn:microsoft.com/office/officeart/2005/8/colors/accent0_1" csCatId="mainScheme" phldr="1"/>
      <dgm:spPr/>
      <dgm:t>
        <a:bodyPr/>
        <a:lstStyle/>
        <a:p>
          <a:endParaRPr lang="en-US"/>
        </a:p>
      </dgm:t>
    </dgm:pt>
    <dgm:pt modelId="{2F22C20B-9851-49B1-9076-0A87CA6B4373}">
      <dgm:prSet phldrT="[Text]" custT="1"/>
      <dgm:spPr/>
      <dgm:t>
        <a:bodyPr/>
        <a:lstStyle/>
        <a:p>
          <a:r>
            <a:rPr lang="en-US" sz="2400" dirty="0" smtClean="0"/>
            <a:t>Random Subgroup 1</a:t>
          </a:r>
          <a:endParaRPr lang="en-US" sz="2400" dirty="0"/>
        </a:p>
      </dgm:t>
    </dgm:pt>
    <dgm:pt modelId="{B690D57A-5317-4622-8362-3BFBBBE473AE}" type="parTrans" cxnId="{601EA185-B335-40C9-A197-DF0D38AEE31C}">
      <dgm:prSet/>
      <dgm:spPr/>
      <dgm:t>
        <a:bodyPr/>
        <a:lstStyle/>
        <a:p>
          <a:endParaRPr lang="en-US"/>
        </a:p>
      </dgm:t>
    </dgm:pt>
    <dgm:pt modelId="{713A3E9A-58B1-417E-8A26-A34CB1C67A10}" type="sibTrans" cxnId="{601EA185-B335-40C9-A197-DF0D38AEE31C}">
      <dgm:prSet/>
      <dgm:spPr/>
      <dgm:t>
        <a:bodyPr/>
        <a:lstStyle/>
        <a:p>
          <a:endParaRPr lang="en-US"/>
        </a:p>
      </dgm:t>
    </dgm:pt>
    <dgm:pt modelId="{D1C3E726-666A-4568-B6CE-008BB15C4DC7}">
      <dgm:prSet phldrT="[Text]" custT="1"/>
      <dgm:spPr/>
      <dgm:t>
        <a:bodyPr/>
        <a:lstStyle/>
        <a:p>
          <a:r>
            <a:rPr lang="en-US" sz="2400" dirty="0" smtClean="0"/>
            <a:t>Random Subgroup 2</a:t>
          </a:r>
          <a:endParaRPr lang="en-US" sz="2400" dirty="0"/>
        </a:p>
      </dgm:t>
    </dgm:pt>
    <dgm:pt modelId="{BD3704AC-2ED6-4257-800C-1B6729A3C56C}" type="parTrans" cxnId="{91DE21AC-ECF8-422E-9072-43E129D48149}">
      <dgm:prSet/>
      <dgm:spPr/>
      <dgm:t>
        <a:bodyPr/>
        <a:lstStyle/>
        <a:p>
          <a:endParaRPr lang="en-US"/>
        </a:p>
      </dgm:t>
    </dgm:pt>
    <dgm:pt modelId="{88B581ED-D95B-4791-9C41-39B255917D65}" type="sibTrans" cxnId="{91DE21AC-ECF8-422E-9072-43E129D48149}">
      <dgm:prSet/>
      <dgm:spPr/>
      <dgm:t>
        <a:bodyPr/>
        <a:lstStyle/>
        <a:p>
          <a:endParaRPr lang="en-US"/>
        </a:p>
      </dgm:t>
    </dgm:pt>
    <dgm:pt modelId="{AEE8BD8F-7E07-4520-A103-1280EC4111D6}">
      <dgm:prSet phldrT="[Text]" custT="1"/>
      <dgm:spPr/>
      <dgm:t>
        <a:bodyPr/>
        <a:lstStyle/>
        <a:p>
          <a:r>
            <a:rPr lang="en-US" sz="1600" dirty="0" smtClean="0"/>
            <a:t>Question B1</a:t>
          </a:r>
        </a:p>
        <a:p>
          <a:r>
            <a:rPr lang="en-US" sz="1600" dirty="0" smtClean="0"/>
            <a:t>Question B2</a:t>
          </a:r>
        </a:p>
        <a:p>
          <a:r>
            <a:rPr lang="en-US" sz="1600" dirty="0" smtClean="0"/>
            <a:t>Question B3</a:t>
          </a:r>
        </a:p>
        <a:p>
          <a:r>
            <a:rPr lang="en-US" sz="1600" dirty="0" smtClean="0"/>
            <a:t>Question B4</a:t>
          </a:r>
        </a:p>
        <a:p>
          <a:r>
            <a:rPr lang="en-US" sz="1600" dirty="0" smtClean="0"/>
            <a:t>Question B5</a:t>
          </a:r>
        </a:p>
        <a:p>
          <a:r>
            <a:rPr lang="en-US" sz="1600" dirty="0" smtClean="0"/>
            <a:t>Question B6</a:t>
          </a:r>
        </a:p>
        <a:p>
          <a:r>
            <a:rPr lang="en-US" sz="1600" dirty="0" smtClean="0"/>
            <a:t>Question B7</a:t>
          </a:r>
        </a:p>
        <a:p>
          <a:r>
            <a:rPr lang="en-US" sz="1600" dirty="0" smtClean="0"/>
            <a:t>Question B8</a:t>
          </a:r>
        </a:p>
      </dgm:t>
    </dgm:pt>
    <dgm:pt modelId="{14A6AB4D-7069-4341-8A18-49C39DDA9861}" type="parTrans" cxnId="{F4E3D245-E755-4CBC-9FBC-032D1B32D868}">
      <dgm:prSet/>
      <dgm:spPr/>
      <dgm:t>
        <a:bodyPr/>
        <a:lstStyle/>
        <a:p>
          <a:endParaRPr lang="en-US"/>
        </a:p>
      </dgm:t>
    </dgm:pt>
    <dgm:pt modelId="{5D93F080-A3DE-4EC6-A933-B59044D71407}" type="sibTrans" cxnId="{F4E3D245-E755-4CBC-9FBC-032D1B32D868}">
      <dgm:prSet/>
      <dgm:spPr/>
      <dgm:t>
        <a:bodyPr/>
        <a:lstStyle/>
        <a:p>
          <a:endParaRPr lang="en-US"/>
        </a:p>
      </dgm:t>
    </dgm:pt>
    <dgm:pt modelId="{AEF56DD6-E0FF-4AFF-A7B8-72745910786D}">
      <dgm:prSet phldrT="[Text]" custT="1"/>
      <dgm:spPr/>
      <dgm:t>
        <a:bodyPr/>
        <a:lstStyle/>
        <a:p>
          <a:r>
            <a:rPr lang="en-US" sz="1600" dirty="0" smtClean="0"/>
            <a:t>Question A1</a:t>
          </a:r>
        </a:p>
        <a:p>
          <a:r>
            <a:rPr lang="en-US" sz="1600" dirty="0" smtClean="0"/>
            <a:t>Question A2</a:t>
          </a:r>
        </a:p>
        <a:p>
          <a:r>
            <a:rPr lang="en-US" sz="1600" dirty="0" smtClean="0"/>
            <a:t>Question A3</a:t>
          </a:r>
        </a:p>
        <a:p>
          <a:r>
            <a:rPr lang="en-US" sz="1600" dirty="0" smtClean="0"/>
            <a:t>Question A4</a:t>
          </a:r>
        </a:p>
        <a:p>
          <a:r>
            <a:rPr lang="en-US" sz="1600" dirty="0" smtClean="0"/>
            <a:t>Question A5</a:t>
          </a:r>
        </a:p>
        <a:p>
          <a:r>
            <a:rPr lang="en-US" sz="1600" dirty="0" smtClean="0"/>
            <a:t>Question A6</a:t>
          </a:r>
        </a:p>
        <a:p>
          <a:r>
            <a:rPr lang="en-US" sz="1600" dirty="0" smtClean="0"/>
            <a:t>Question A7</a:t>
          </a:r>
        </a:p>
        <a:p>
          <a:r>
            <a:rPr lang="en-US" sz="1600" dirty="0" smtClean="0"/>
            <a:t>Question A8</a:t>
          </a:r>
        </a:p>
      </dgm:t>
    </dgm:pt>
    <dgm:pt modelId="{8F3FE6B2-892C-4FEC-A030-9CDB13E5EE07}" type="parTrans" cxnId="{A63D8EA5-FAE9-4794-8FE0-4617EDCB2B00}">
      <dgm:prSet/>
      <dgm:spPr/>
      <dgm:t>
        <a:bodyPr/>
        <a:lstStyle/>
        <a:p>
          <a:endParaRPr lang="en-US"/>
        </a:p>
      </dgm:t>
    </dgm:pt>
    <dgm:pt modelId="{3EFED792-A72F-436C-A679-8676C8508798}" type="sibTrans" cxnId="{A63D8EA5-FAE9-4794-8FE0-4617EDCB2B00}">
      <dgm:prSet/>
      <dgm:spPr/>
      <dgm:t>
        <a:bodyPr/>
        <a:lstStyle/>
        <a:p>
          <a:endParaRPr lang="en-US"/>
        </a:p>
      </dgm:t>
    </dgm:pt>
    <dgm:pt modelId="{387DD59C-3BB4-45CA-A507-28AC585BA2EF}" type="pres">
      <dgm:prSet presAssocID="{367EFDC0-08F2-4156-B4B9-5711E5D83FC1}" presName="theList" presStyleCnt="0">
        <dgm:presLayoutVars>
          <dgm:dir/>
          <dgm:animLvl val="lvl"/>
          <dgm:resizeHandles val="exact"/>
        </dgm:presLayoutVars>
      </dgm:prSet>
      <dgm:spPr/>
      <dgm:t>
        <a:bodyPr/>
        <a:lstStyle/>
        <a:p>
          <a:endParaRPr lang="en-US"/>
        </a:p>
      </dgm:t>
    </dgm:pt>
    <dgm:pt modelId="{59365391-BD30-479F-897E-938F4A54AF7E}" type="pres">
      <dgm:prSet presAssocID="{2F22C20B-9851-49B1-9076-0A87CA6B4373}" presName="compNode" presStyleCnt="0"/>
      <dgm:spPr/>
      <dgm:t>
        <a:bodyPr/>
        <a:lstStyle/>
        <a:p>
          <a:endParaRPr lang="en-US"/>
        </a:p>
      </dgm:t>
    </dgm:pt>
    <dgm:pt modelId="{CFDF19FB-AEE6-451F-A745-8A561D663650}" type="pres">
      <dgm:prSet presAssocID="{2F22C20B-9851-49B1-9076-0A87CA6B4373}" presName="aNode" presStyleLbl="bgShp" presStyleIdx="0" presStyleCnt="2"/>
      <dgm:spPr/>
      <dgm:t>
        <a:bodyPr/>
        <a:lstStyle/>
        <a:p>
          <a:endParaRPr lang="en-US"/>
        </a:p>
      </dgm:t>
    </dgm:pt>
    <dgm:pt modelId="{6575E191-2DDC-4C48-9077-9E51635785CB}" type="pres">
      <dgm:prSet presAssocID="{2F22C20B-9851-49B1-9076-0A87CA6B4373}" presName="textNode" presStyleLbl="bgShp" presStyleIdx="0" presStyleCnt="2"/>
      <dgm:spPr/>
      <dgm:t>
        <a:bodyPr/>
        <a:lstStyle/>
        <a:p>
          <a:endParaRPr lang="en-US"/>
        </a:p>
      </dgm:t>
    </dgm:pt>
    <dgm:pt modelId="{9417040A-3FCD-4C48-BE2E-20CBC08B4065}" type="pres">
      <dgm:prSet presAssocID="{2F22C20B-9851-49B1-9076-0A87CA6B4373}" presName="compChildNode" presStyleCnt="0"/>
      <dgm:spPr/>
      <dgm:t>
        <a:bodyPr/>
        <a:lstStyle/>
        <a:p>
          <a:endParaRPr lang="en-US"/>
        </a:p>
      </dgm:t>
    </dgm:pt>
    <dgm:pt modelId="{CD224470-332D-458D-9D9F-F985FF88D63A}" type="pres">
      <dgm:prSet presAssocID="{2F22C20B-9851-49B1-9076-0A87CA6B4373}" presName="theInnerList" presStyleCnt="0"/>
      <dgm:spPr/>
      <dgm:t>
        <a:bodyPr/>
        <a:lstStyle/>
        <a:p>
          <a:endParaRPr lang="en-US"/>
        </a:p>
      </dgm:t>
    </dgm:pt>
    <dgm:pt modelId="{6D5720CD-90F9-4F9F-9B8C-A0F3BCA175D9}" type="pres">
      <dgm:prSet presAssocID="{AEF56DD6-E0FF-4AFF-A7B8-72745910786D}" presName="childNode" presStyleLbl="node1" presStyleIdx="0" presStyleCnt="2" custLinFactNeighborY="-2676">
        <dgm:presLayoutVars>
          <dgm:bulletEnabled val="1"/>
        </dgm:presLayoutVars>
      </dgm:prSet>
      <dgm:spPr/>
      <dgm:t>
        <a:bodyPr/>
        <a:lstStyle/>
        <a:p>
          <a:endParaRPr lang="en-US"/>
        </a:p>
      </dgm:t>
    </dgm:pt>
    <dgm:pt modelId="{B89AB152-7D8F-42B3-9776-ECAEC02603FA}" type="pres">
      <dgm:prSet presAssocID="{2F22C20B-9851-49B1-9076-0A87CA6B4373}" presName="aSpace" presStyleCnt="0"/>
      <dgm:spPr/>
      <dgm:t>
        <a:bodyPr/>
        <a:lstStyle/>
        <a:p>
          <a:endParaRPr lang="en-US"/>
        </a:p>
      </dgm:t>
    </dgm:pt>
    <dgm:pt modelId="{D375D5C1-45C0-430C-95A8-E913C940C65A}" type="pres">
      <dgm:prSet presAssocID="{D1C3E726-666A-4568-B6CE-008BB15C4DC7}" presName="compNode" presStyleCnt="0"/>
      <dgm:spPr/>
      <dgm:t>
        <a:bodyPr/>
        <a:lstStyle/>
        <a:p>
          <a:endParaRPr lang="en-US"/>
        </a:p>
      </dgm:t>
    </dgm:pt>
    <dgm:pt modelId="{1AA53FBC-9128-482B-A7BA-092BF26AFCFF}" type="pres">
      <dgm:prSet presAssocID="{D1C3E726-666A-4568-B6CE-008BB15C4DC7}" presName="aNode" presStyleLbl="bgShp" presStyleIdx="1" presStyleCnt="2"/>
      <dgm:spPr/>
      <dgm:t>
        <a:bodyPr/>
        <a:lstStyle/>
        <a:p>
          <a:endParaRPr lang="en-US"/>
        </a:p>
      </dgm:t>
    </dgm:pt>
    <dgm:pt modelId="{E0463C22-3916-404D-BFA1-51DFD5A3AAB1}" type="pres">
      <dgm:prSet presAssocID="{D1C3E726-666A-4568-B6CE-008BB15C4DC7}" presName="textNode" presStyleLbl="bgShp" presStyleIdx="1" presStyleCnt="2"/>
      <dgm:spPr/>
      <dgm:t>
        <a:bodyPr/>
        <a:lstStyle/>
        <a:p>
          <a:endParaRPr lang="en-US"/>
        </a:p>
      </dgm:t>
    </dgm:pt>
    <dgm:pt modelId="{3F9BA93A-B2D9-48E9-B3BC-C7EC5A93E8D3}" type="pres">
      <dgm:prSet presAssocID="{D1C3E726-666A-4568-B6CE-008BB15C4DC7}" presName="compChildNode" presStyleCnt="0"/>
      <dgm:spPr/>
      <dgm:t>
        <a:bodyPr/>
        <a:lstStyle/>
        <a:p>
          <a:endParaRPr lang="en-US"/>
        </a:p>
      </dgm:t>
    </dgm:pt>
    <dgm:pt modelId="{60CEE452-268C-4AF4-BD13-C8F39A4E112D}" type="pres">
      <dgm:prSet presAssocID="{D1C3E726-666A-4568-B6CE-008BB15C4DC7}" presName="theInnerList" presStyleCnt="0"/>
      <dgm:spPr/>
      <dgm:t>
        <a:bodyPr/>
        <a:lstStyle/>
        <a:p>
          <a:endParaRPr lang="en-US"/>
        </a:p>
      </dgm:t>
    </dgm:pt>
    <dgm:pt modelId="{AB29429B-BFF1-4584-9A04-A2304FA38A0C}" type="pres">
      <dgm:prSet presAssocID="{AEE8BD8F-7E07-4520-A103-1280EC4111D6}" presName="childNode" presStyleLbl="node1" presStyleIdx="1" presStyleCnt="2" custScaleX="95430" custScaleY="116761" custLinFactNeighborY="-2733">
        <dgm:presLayoutVars>
          <dgm:bulletEnabled val="1"/>
        </dgm:presLayoutVars>
      </dgm:prSet>
      <dgm:spPr/>
      <dgm:t>
        <a:bodyPr/>
        <a:lstStyle/>
        <a:p>
          <a:endParaRPr lang="en-US"/>
        </a:p>
      </dgm:t>
    </dgm:pt>
  </dgm:ptLst>
  <dgm:cxnLst>
    <dgm:cxn modelId="{A63D8EA5-FAE9-4794-8FE0-4617EDCB2B00}" srcId="{2F22C20B-9851-49B1-9076-0A87CA6B4373}" destId="{AEF56DD6-E0FF-4AFF-A7B8-72745910786D}" srcOrd="0" destOrd="0" parTransId="{8F3FE6B2-892C-4FEC-A030-9CDB13E5EE07}" sibTransId="{3EFED792-A72F-436C-A679-8676C8508798}"/>
    <dgm:cxn modelId="{25AE05D7-0C65-4E98-B76B-558676B23CD0}" type="presOf" srcId="{AEF56DD6-E0FF-4AFF-A7B8-72745910786D}" destId="{6D5720CD-90F9-4F9F-9B8C-A0F3BCA175D9}" srcOrd="0" destOrd="0" presId="urn:microsoft.com/office/officeart/2005/8/layout/lProcess2"/>
    <dgm:cxn modelId="{91DE21AC-ECF8-422E-9072-43E129D48149}" srcId="{367EFDC0-08F2-4156-B4B9-5711E5D83FC1}" destId="{D1C3E726-666A-4568-B6CE-008BB15C4DC7}" srcOrd="1" destOrd="0" parTransId="{BD3704AC-2ED6-4257-800C-1B6729A3C56C}" sibTransId="{88B581ED-D95B-4791-9C41-39B255917D65}"/>
    <dgm:cxn modelId="{89FD5D6B-E1DD-4F66-AFDE-B127A46EF7F0}" type="presOf" srcId="{D1C3E726-666A-4568-B6CE-008BB15C4DC7}" destId="{E0463C22-3916-404D-BFA1-51DFD5A3AAB1}" srcOrd="1" destOrd="0" presId="urn:microsoft.com/office/officeart/2005/8/layout/lProcess2"/>
    <dgm:cxn modelId="{E75AF6C0-A092-44FD-8723-14923B46FA3E}" type="presOf" srcId="{AEE8BD8F-7E07-4520-A103-1280EC4111D6}" destId="{AB29429B-BFF1-4584-9A04-A2304FA38A0C}" srcOrd="0" destOrd="0" presId="urn:microsoft.com/office/officeart/2005/8/layout/lProcess2"/>
    <dgm:cxn modelId="{212AD79D-76CD-48A4-8FF5-57A42609E976}" type="presOf" srcId="{2F22C20B-9851-49B1-9076-0A87CA6B4373}" destId="{CFDF19FB-AEE6-451F-A745-8A561D663650}" srcOrd="0" destOrd="0" presId="urn:microsoft.com/office/officeart/2005/8/layout/lProcess2"/>
    <dgm:cxn modelId="{601EA185-B335-40C9-A197-DF0D38AEE31C}" srcId="{367EFDC0-08F2-4156-B4B9-5711E5D83FC1}" destId="{2F22C20B-9851-49B1-9076-0A87CA6B4373}" srcOrd="0" destOrd="0" parTransId="{B690D57A-5317-4622-8362-3BFBBBE473AE}" sibTransId="{713A3E9A-58B1-417E-8A26-A34CB1C67A10}"/>
    <dgm:cxn modelId="{F4E3D245-E755-4CBC-9FBC-032D1B32D868}" srcId="{D1C3E726-666A-4568-B6CE-008BB15C4DC7}" destId="{AEE8BD8F-7E07-4520-A103-1280EC4111D6}" srcOrd="0" destOrd="0" parTransId="{14A6AB4D-7069-4341-8A18-49C39DDA9861}" sibTransId="{5D93F080-A3DE-4EC6-A933-B59044D71407}"/>
    <dgm:cxn modelId="{69DF72A8-B287-4D00-957C-AAE3B32AD46D}" type="presOf" srcId="{2F22C20B-9851-49B1-9076-0A87CA6B4373}" destId="{6575E191-2DDC-4C48-9077-9E51635785CB}" srcOrd="1" destOrd="0" presId="urn:microsoft.com/office/officeart/2005/8/layout/lProcess2"/>
    <dgm:cxn modelId="{2B5E5C93-C5A3-46F3-B5DB-BAC6C6DE79AF}" type="presOf" srcId="{367EFDC0-08F2-4156-B4B9-5711E5D83FC1}" destId="{387DD59C-3BB4-45CA-A507-28AC585BA2EF}" srcOrd="0" destOrd="0" presId="urn:microsoft.com/office/officeart/2005/8/layout/lProcess2"/>
    <dgm:cxn modelId="{E5720BC0-F970-4AFD-8589-884C429D3B1A}" type="presOf" srcId="{D1C3E726-666A-4568-B6CE-008BB15C4DC7}" destId="{1AA53FBC-9128-482B-A7BA-092BF26AFCFF}" srcOrd="0" destOrd="0" presId="urn:microsoft.com/office/officeart/2005/8/layout/lProcess2"/>
    <dgm:cxn modelId="{69FBCC7B-EF0B-49C0-B04C-03D1AAFE415B}" type="presParOf" srcId="{387DD59C-3BB4-45CA-A507-28AC585BA2EF}" destId="{59365391-BD30-479F-897E-938F4A54AF7E}" srcOrd="0" destOrd="0" presId="urn:microsoft.com/office/officeart/2005/8/layout/lProcess2"/>
    <dgm:cxn modelId="{BC12E089-01F4-4B1F-BFC4-CD7304FC0769}" type="presParOf" srcId="{59365391-BD30-479F-897E-938F4A54AF7E}" destId="{CFDF19FB-AEE6-451F-A745-8A561D663650}" srcOrd="0" destOrd="0" presId="urn:microsoft.com/office/officeart/2005/8/layout/lProcess2"/>
    <dgm:cxn modelId="{3B806AEB-4663-42C3-B106-A9D5982F2D8E}" type="presParOf" srcId="{59365391-BD30-479F-897E-938F4A54AF7E}" destId="{6575E191-2DDC-4C48-9077-9E51635785CB}" srcOrd="1" destOrd="0" presId="urn:microsoft.com/office/officeart/2005/8/layout/lProcess2"/>
    <dgm:cxn modelId="{37FB6EA2-E29A-4393-AD49-0ECE8C5C4012}" type="presParOf" srcId="{59365391-BD30-479F-897E-938F4A54AF7E}" destId="{9417040A-3FCD-4C48-BE2E-20CBC08B4065}" srcOrd="2" destOrd="0" presId="urn:microsoft.com/office/officeart/2005/8/layout/lProcess2"/>
    <dgm:cxn modelId="{AB2FCB37-2F60-409E-AC09-90FC87D9D579}" type="presParOf" srcId="{9417040A-3FCD-4C48-BE2E-20CBC08B4065}" destId="{CD224470-332D-458D-9D9F-F985FF88D63A}" srcOrd="0" destOrd="0" presId="urn:microsoft.com/office/officeart/2005/8/layout/lProcess2"/>
    <dgm:cxn modelId="{9F9A41BF-35E9-436E-8581-9F4386F6AFD7}" type="presParOf" srcId="{CD224470-332D-458D-9D9F-F985FF88D63A}" destId="{6D5720CD-90F9-4F9F-9B8C-A0F3BCA175D9}" srcOrd="0" destOrd="0" presId="urn:microsoft.com/office/officeart/2005/8/layout/lProcess2"/>
    <dgm:cxn modelId="{F75AFA80-67C1-4F3E-B614-511DFC338C01}" type="presParOf" srcId="{387DD59C-3BB4-45CA-A507-28AC585BA2EF}" destId="{B89AB152-7D8F-42B3-9776-ECAEC02603FA}" srcOrd="1" destOrd="0" presId="urn:microsoft.com/office/officeart/2005/8/layout/lProcess2"/>
    <dgm:cxn modelId="{C3870D4B-D0C9-4925-B65F-9A5A60CBD6F1}" type="presParOf" srcId="{387DD59C-3BB4-45CA-A507-28AC585BA2EF}" destId="{D375D5C1-45C0-430C-95A8-E913C940C65A}" srcOrd="2" destOrd="0" presId="urn:microsoft.com/office/officeart/2005/8/layout/lProcess2"/>
    <dgm:cxn modelId="{B2AB53D3-E5AF-4911-8E19-9E6E4AD3D324}" type="presParOf" srcId="{D375D5C1-45C0-430C-95A8-E913C940C65A}" destId="{1AA53FBC-9128-482B-A7BA-092BF26AFCFF}" srcOrd="0" destOrd="0" presId="urn:microsoft.com/office/officeart/2005/8/layout/lProcess2"/>
    <dgm:cxn modelId="{3ED5B152-A99E-4D8F-9A38-7A3D50094732}" type="presParOf" srcId="{D375D5C1-45C0-430C-95A8-E913C940C65A}" destId="{E0463C22-3916-404D-BFA1-51DFD5A3AAB1}" srcOrd="1" destOrd="0" presId="urn:microsoft.com/office/officeart/2005/8/layout/lProcess2"/>
    <dgm:cxn modelId="{F2E40485-6493-4756-97EE-AD1DD5420CBA}" type="presParOf" srcId="{D375D5C1-45C0-430C-95A8-E913C940C65A}" destId="{3F9BA93A-B2D9-48E9-B3BC-C7EC5A93E8D3}" srcOrd="2" destOrd="0" presId="urn:microsoft.com/office/officeart/2005/8/layout/lProcess2"/>
    <dgm:cxn modelId="{8E8EA6F1-E751-4BD5-AC64-709C752BD86E}" type="presParOf" srcId="{3F9BA93A-B2D9-48E9-B3BC-C7EC5A93E8D3}" destId="{60CEE452-268C-4AF4-BD13-C8F39A4E112D}" srcOrd="0" destOrd="0" presId="urn:microsoft.com/office/officeart/2005/8/layout/lProcess2"/>
    <dgm:cxn modelId="{18916A45-10C1-4711-B3A4-3C8282FDC433}" type="presParOf" srcId="{60CEE452-268C-4AF4-BD13-C8F39A4E112D}" destId="{AB29429B-BFF1-4584-9A04-A2304FA38A0C}"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67EFDC0-08F2-4156-B4B9-5711E5D83FC1}" type="doc">
      <dgm:prSet loTypeId="urn:microsoft.com/office/officeart/2005/8/layout/lProcess2" loCatId="list" qsTypeId="urn:microsoft.com/office/officeart/2005/8/quickstyle/simple1" qsCatId="simple" csTypeId="urn:microsoft.com/office/officeart/2005/8/colors/accent0_1" csCatId="mainScheme" phldr="1"/>
      <dgm:spPr/>
      <dgm:t>
        <a:bodyPr/>
        <a:lstStyle/>
        <a:p>
          <a:endParaRPr lang="en-US"/>
        </a:p>
      </dgm:t>
    </dgm:pt>
    <dgm:pt modelId="{2F22C20B-9851-49B1-9076-0A87CA6B4373}">
      <dgm:prSet phldrT="[Text]" custT="1"/>
      <dgm:spPr/>
      <dgm:t>
        <a:bodyPr/>
        <a:lstStyle/>
        <a:p>
          <a:r>
            <a:rPr lang="en-US" sz="2400" dirty="0" smtClean="0"/>
            <a:t>Subgroup 1</a:t>
          </a:r>
        </a:p>
        <a:p>
          <a:r>
            <a:rPr lang="en-US" sz="2400" dirty="0" smtClean="0"/>
            <a:t>Form A</a:t>
          </a:r>
          <a:endParaRPr lang="en-US" sz="2400" dirty="0"/>
        </a:p>
      </dgm:t>
    </dgm:pt>
    <dgm:pt modelId="{B690D57A-5317-4622-8362-3BFBBBE473AE}" type="parTrans" cxnId="{601EA185-B335-40C9-A197-DF0D38AEE31C}">
      <dgm:prSet/>
      <dgm:spPr/>
      <dgm:t>
        <a:bodyPr/>
        <a:lstStyle/>
        <a:p>
          <a:endParaRPr lang="en-US"/>
        </a:p>
      </dgm:t>
    </dgm:pt>
    <dgm:pt modelId="{713A3E9A-58B1-417E-8A26-A34CB1C67A10}" type="sibTrans" cxnId="{601EA185-B335-40C9-A197-DF0D38AEE31C}">
      <dgm:prSet/>
      <dgm:spPr/>
      <dgm:t>
        <a:bodyPr/>
        <a:lstStyle/>
        <a:p>
          <a:endParaRPr lang="en-US"/>
        </a:p>
      </dgm:t>
    </dgm:pt>
    <dgm:pt modelId="{B0CFC80C-3BE7-48E1-BCD1-96446B08CE07}">
      <dgm:prSet phldrT="[Text]"/>
      <dgm:spPr/>
      <dgm:t>
        <a:bodyPr/>
        <a:lstStyle/>
        <a:p>
          <a:r>
            <a:rPr lang="en-US" dirty="0" smtClean="0"/>
            <a:t>Question A1</a:t>
          </a:r>
        </a:p>
        <a:p>
          <a:r>
            <a:rPr lang="en-US" dirty="0" smtClean="0"/>
            <a:t>Question A2</a:t>
          </a:r>
        </a:p>
        <a:p>
          <a:r>
            <a:rPr lang="en-US" dirty="0" smtClean="0"/>
            <a:t>Question A3</a:t>
          </a:r>
        </a:p>
        <a:p>
          <a:r>
            <a:rPr lang="en-US" dirty="0" smtClean="0"/>
            <a:t>Question A4</a:t>
          </a:r>
          <a:endParaRPr lang="en-US" dirty="0"/>
        </a:p>
      </dgm:t>
    </dgm:pt>
    <dgm:pt modelId="{B016C928-46E4-4E2E-9EE8-6EC0F4AA4A73}" type="parTrans" cxnId="{FD9441A4-7523-45F3-B5DD-8E6B750ECD9C}">
      <dgm:prSet/>
      <dgm:spPr/>
      <dgm:t>
        <a:bodyPr/>
        <a:lstStyle/>
        <a:p>
          <a:endParaRPr lang="en-US"/>
        </a:p>
      </dgm:t>
    </dgm:pt>
    <dgm:pt modelId="{990B3C9E-777F-4AD7-8D4B-F69D91FC5B6A}" type="sibTrans" cxnId="{FD9441A4-7523-45F3-B5DD-8E6B750ECD9C}">
      <dgm:prSet/>
      <dgm:spPr/>
      <dgm:t>
        <a:bodyPr/>
        <a:lstStyle/>
        <a:p>
          <a:endParaRPr lang="en-US"/>
        </a:p>
      </dgm:t>
    </dgm:pt>
    <dgm:pt modelId="{D1C3E726-666A-4568-B6CE-008BB15C4DC7}">
      <dgm:prSet phldrT="[Text]" custT="1"/>
      <dgm:spPr/>
      <dgm:t>
        <a:bodyPr/>
        <a:lstStyle/>
        <a:p>
          <a:r>
            <a:rPr lang="en-US" sz="2400" dirty="0" smtClean="0"/>
            <a:t>Subgroup 2</a:t>
          </a:r>
        </a:p>
        <a:p>
          <a:r>
            <a:rPr lang="en-US" sz="2400" dirty="0" smtClean="0"/>
            <a:t>Form B</a:t>
          </a:r>
          <a:endParaRPr lang="en-US" sz="2400" dirty="0"/>
        </a:p>
      </dgm:t>
    </dgm:pt>
    <dgm:pt modelId="{BD3704AC-2ED6-4257-800C-1B6729A3C56C}" type="parTrans" cxnId="{91DE21AC-ECF8-422E-9072-43E129D48149}">
      <dgm:prSet/>
      <dgm:spPr/>
      <dgm:t>
        <a:bodyPr/>
        <a:lstStyle/>
        <a:p>
          <a:endParaRPr lang="en-US"/>
        </a:p>
      </dgm:t>
    </dgm:pt>
    <dgm:pt modelId="{88B581ED-D95B-4791-9C41-39B255917D65}" type="sibTrans" cxnId="{91DE21AC-ECF8-422E-9072-43E129D48149}">
      <dgm:prSet/>
      <dgm:spPr/>
      <dgm:t>
        <a:bodyPr/>
        <a:lstStyle/>
        <a:p>
          <a:endParaRPr lang="en-US"/>
        </a:p>
      </dgm:t>
    </dgm:pt>
    <dgm:pt modelId="{AB178E92-4D98-47F0-9B1D-53291DF4AE6B}">
      <dgm:prSet phldrT="[Text]"/>
      <dgm:spPr/>
      <dgm:t>
        <a:bodyPr/>
        <a:lstStyle/>
        <a:p>
          <a:r>
            <a:rPr lang="en-US" dirty="0" smtClean="0"/>
            <a:t>Question A1</a:t>
          </a:r>
        </a:p>
        <a:p>
          <a:r>
            <a:rPr lang="en-US" dirty="0" smtClean="0"/>
            <a:t>Question A2</a:t>
          </a:r>
        </a:p>
        <a:p>
          <a:r>
            <a:rPr lang="en-US" dirty="0" smtClean="0"/>
            <a:t>Question A3</a:t>
          </a:r>
        </a:p>
        <a:p>
          <a:r>
            <a:rPr lang="en-US" dirty="0" smtClean="0"/>
            <a:t>Question A4</a:t>
          </a:r>
          <a:endParaRPr lang="en-US" dirty="0"/>
        </a:p>
      </dgm:t>
    </dgm:pt>
    <dgm:pt modelId="{DC7B3680-93CA-4F60-AD0D-9A56EB8B8EB7}" type="parTrans" cxnId="{7F0A1917-1762-4EB5-ACD7-72185BC930EA}">
      <dgm:prSet/>
      <dgm:spPr/>
      <dgm:t>
        <a:bodyPr/>
        <a:lstStyle/>
        <a:p>
          <a:endParaRPr lang="en-US"/>
        </a:p>
      </dgm:t>
    </dgm:pt>
    <dgm:pt modelId="{CF0720C4-0E5A-445F-A49B-FD456006F3E7}" type="sibTrans" cxnId="{7F0A1917-1762-4EB5-ACD7-72185BC930EA}">
      <dgm:prSet/>
      <dgm:spPr/>
      <dgm:t>
        <a:bodyPr/>
        <a:lstStyle/>
        <a:p>
          <a:endParaRPr lang="en-US"/>
        </a:p>
      </dgm:t>
    </dgm:pt>
    <dgm:pt modelId="{B7C925C7-7602-4550-A9DD-DB8E8132AA93}">
      <dgm:prSet phldrT="[Text]"/>
      <dgm:spPr/>
      <dgm:t>
        <a:bodyPr/>
        <a:lstStyle/>
        <a:p>
          <a:r>
            <a:rPr lang="en-US" dirty="0" smtClean="0"/>
            <a:t>Question B5</a:t>
          </a:r>
        </a:p>
        <a:p>
          <a:r>
            <a:rPr lang="en-US" dirty="0" smtClean="0"/>
            <a:t>Question B6</a:t>
          </a:r>
        </a:p>
        <a:p>
          <a:r>
            <a:rPr lang="en-US" dirty="0" smtClean="0"/>
            <a:t>Question B7</a:t>
          </a:r>
        </a:p>
        <a:p>
          <a:r>
            <a:rPr lang="en-US" dirty="0" smtClean="0"/>
            <a:t>Question B8</a:t>
          </a:r>
          <a:endParaRPr lang="en-US" dirty="0"/>
        </a:p>
      </dgm:t>
    </dgm:pt>
    <dgm:pt modelId="{34BE0BF2-4442-48E0-9A8C-C2FB83A3770A}" type="parTrans" cxnId="{18060E7C-B588-4431-A53A-2527AE95FBFD}">
      <dgm:prSet/>
      <dgm:spPr/>
      <dgm:t>
        <a:bodyPr/>
        <a:lstStyle/>
        <a:p>
          <a:endParaRPr lang="en-US"/>
        </a:p>
      </dgm:t>
    </dgm:pt>
    <dgm:pt modelId="{83BFF36A-7BDD-414A-B406-601113F10709}" type="sibTrans" cxnId="{18060E7C-B588-4431-A53A-2527AE95FBFD}">
      <dgm:prSet/>
      <dgm:spPr/>
      <dgm:t>
        <a:bodyPr/>
        <a:lstStyle/>
        <a:p>
          <a:endParaRPr lang="en-US"/>
        </a:p>
      </dgm:t>
    </dgm:pt>
    <dgm:pt modelId="{B6371CA6-C582-4946-AF46-954959068D3A}">
      <dgm:prSet phldrT="[Text]"/>
      <dgm:spPr/>
      <dgm:t>
        <a:bodyPr/>
        <a:lstStyle/>
        <a:p>
          <a:r>
            <a:rPr lang="en-US" dirty="0" smtClean="0"/>
            <a:t>Question A5</a:t>
          </a:r>
        </a:p>
        <a:p>
          <a:r>
            <a:rPr lang="en-US" dirty="0" smtClean="0"/>
            <a:t>Question A6</a:t>
          </a:r>
        </a:p>
        <a:p>
          <a:r>
            <a:rPr lang="en-US" dirty="0" smtClean="0"/>
            <a:t>Question A7</a:t>
          </a:r>
        </a:p>
        <a:p>
          <a:r>
            <a:rPr lang="en-US" dirty="0" smtClean="0"/>
            <a:t>Question A8</a:t>
          </a:r>
          <a:endParaRPr lang="en-US" dirty="0"/>
        </a:p>
      </dgm:t>
    </dgm:pt>
    <dgm:pt modelId="{CBC53CA1-6CE8-48E0-9983-3769DF5A0325}" type="parTrans" cxnId="{126F92BA-665B-4928-976B-86AB456A63CD}">
      <dgm:prSet/>
      <dgm:spPr/>
      <dgm:t>
        <a:bodyPr/>
        <a:lstStyle/>
        <a:p>
          <a:endParaRPr lang="en-US"/>
        </a:p>
      </dgm:t>
    </dgm:pt>
    <dgm:pt modelId="{553ADE58-93F2-4CF3-B809-1156F31B3001}" type="sibTrans" cxnId="{126F92BA-665B-4928-976B-86AB456A63CD}">
      <dgm:prSet/>
      <dgm:spPr/>
      <dgm:t>
        <a:bodyPr/>
        <a:lstStyle/>
        <a:p>
          <a:endParaRPr lang="en-US"/>
        </a:p>
      </dgm:t>
    </dgm:pt>
    <dgm:pt modelId="{387DD59C-3BB4-45CA-A507-28AC585BA2EF}" type="pres">
      <dgm:prSet presAssocID="{367EFDC0-08F2-4156-B4B9-5711E5D83FC1}" presName="theList" presStyleCnt="0">
        <dgm:presLayoutVars>
          <dgm:dir/>
          <dgm:animLvl val="lvl"/>
          <dgm:resizeHandles val="exact"/>
        </dgm:presLayoutVars>
      </dgm:prSet>
      <dgm:spPr/>
      <dgm:t>
        <a:bodyPr/>
        <a:lstStyle/>
        <a:p>
          <a:endParaRPr lang="en-US"/>
        </a:p>
      </dgm:t>
    </dgm:pt>
    <dgm:pt modelId="{59365391-BD30-479F-897E-938F4A54AF7E}" type="pres">
      <dgm:prSet presAssocID="{2F22C20B-9851-49B1-9076-0A87CA6B4373}" presName="compNode" presStyleCnt="0"/>
      <dgm:spPr/>
      <dgm:t>
        <a:bodyPr/>
        <a:lstStyle/>
        <a:p>
          <a:endParaRPr lang="en-US"/>
        </a:p>
      </dgm:t>
    </dgm:pt>
    <dgm:pt modelId="{CFDF19FB-AEE6-451F-A745-8A561D663650}" type="pres">
      <dgm:prSet presAssocID="{2F22C20B-9851-49B1-9076-0A87CA6B4373}" presName="aNode" presStyleLbl="bgShp" presStyleIdx="0" presStyleCnt="2"/>
      <dgm:spPr/>
      <dgm:t>
        <a:bodyPr/>
        <a:lstStyle/>
        <a:p>
          <a:endParaRPr lang="en-US"/>
        </a:p>
      </dgm:t>
    </dgm:pt>
    <dgm:pt modelId="{6575E191-2DDC-4C48-9077-9E51635785CB}" type="pres">
      <dgm:prSet presAssocID="{2F22C20B-9851-49B1-9076-0A87CA6B4373}" presName="textNode" presStyleLbl="bgShp" presStyleIdx="0" presStyleCnt="2"/>
      <dgm:spPr/>
      <dgm:t>
        <a:bodyPr/>
        <a:lstStyle/>
        <a:p>
          <a:endParaRPr lang="en-US"/>
        </a:p>
      </dgm:t>
    </dgm:pt>
    <dgm:pt modelId="{9417040A-3FCD-4C48-BE2E-20CBC08B4065}" type="pres">
      <dgm:prSet presAssocID="{2F22C20B-9851-49B1-9076-0A87CA6B4373}" presName="compChildNode" presStyleCnt="0"/>
      <dgm:spPr/>
      <dgm:t>
        <a:bodyPr/>
        <a:lstStyle/>
        <a:p>
          <a:endParaRPr lang="en-US"/>
        </a:p>
      </dgm:t>
    </dgm:pt>
    <dgm:pt modelId="{CD224470-332D-458D-9D9F-F985FF88D63A}" type="pres">
      <dgm:prSet presAssocID="{2F22C20B-9851-49B1-9076-0A87CA6B4373}" presName="theInnerList" presStyleCnt="0"/>
      <dgm:spPr/>
      <dgm:t>
        <a:bodyPr/>
        <a:lstStyle/>
        <a:p>
          <a:endParaRPr lang="en-US"/>
        </a:p>
      </dgm:t>
    </dgm:pt>
    <dgm:pt modelId="{4972AEA5-9FE0-42E2-AC1A-5E476996270D}" type="pres">
      <dgm:prSet presAssocID="{B0CFC80C-3BE7-48E1-BCD1-96446B08CE07}" presName="childNode" presStyleLbl="node1" presStyleIdx="0" presStyleCnt="4">
        <dgm:presLayoutVars>
          <dgm:bulletEnabled val="1"/>
        </dgm:presLayoutVars>
      </dgm:prSet>
      <dgm:spPr/>
      <dgm:t>
        <a:bodyPr/>
        <a:lstStyle/>
        <a:p>
          <a:endParaRPr lang="en-US"/>
        </a:p>
      </dgm:t>
    </dgm:pt>
    <dgm:pt modelId="{1A89C2C2-3C5B-40B1-88F4-98D32B446F8F}" type="pres">
      <dgm:prSet presAssocID="{B0CFC80C-3BE7-48E1-BCD1-96446B08CE07}" presName="aSpace2" presStyleCnt="0"/>
      <dgm:spPr/>
      <dgm:t>
        <a:bodyPr/>
        <a:lstStyle/>
        <a:p>
          <a:endParaRPr lang="en-US"/>
        </a:p>
      </dgm:t>
    </dgm:pt>
    <dgm:pt modelId="{4B106465-D3CD-4083-BE5E-A791EF19036C}" type="pres">
      <dgm:prSet presAssocID="{B6371CA6-C582-4946-AF46-954959068D3A}" presName="childNode" presStyleLbl="node1" presStyleIdx="1" presStyleCnt="4">
        <dgm:presLayoutVars>
          <dgm:bulletEnabled val="1"/>
        </dgm:presLayoutVars>
      </dgm:prSet>
      <dgm:spPr/>
      <dgm:t>
        <a:bodyPr/>
        <a:lstStyle/>
        <a:p>
          <a:endParaRPr lang="en-US"/>
        </a:p>
      </dgm:t>
    </dgm:pt>
    <dgm:pt modelId="{B89AB152-7D8F-42B3-9776-ECAEC02603FA}" type="pres">
      <dgm:prSet presAssocID="{2F22C20B-9851-49B1-9076-0A87CA6B4373}" presName="aSpace" presStyleCnt="0"/>
      <dgm:spPr/>
      <dgm:t>
        <a:bodyPr/>
        <a:lstStyle/>
        <a:p>
          <a:endParaRPr lang="en-US"/>
        </a:p>
      </dgm:t>
    </dgm:pt>
    <dgm:pt modelId="{D375D5C1-45C0-430C-95A8-E913C940C65A}" type="pres">
      <dgm:prSet presAssocID="{D1C3E726-666A-4568-B6CE-008BB15C4DC7}" presName="compNode" presStyleCnt="0"/>
      <dgm:spPr/>
      <dgm:t>
        <a:bodyPr/>
        <a:lstStyle/>
        <a:p>
          <a:endParaRPr lang="en-US"/>
        </a:p>
      </dgm:t>
    </dgm:pt>
    <dgm:pt modelId="{1AA53FBC-9128-482B-A7BA-092BF26AFCFF}" type="pres">
      <dgm:prSet presAssocID="{D1C3E726-666A-4568-B6CE-008BB15C4DC7}" presName="aNode" presStyleLbl="bgShp" presStyleIdx="1" presStyleCnt="2"/>
      <dgm:spPr/>
      <dgm:t>
        <a:bodyPr/>
        <a:lstStyle/>
        <a:p>
          <a:endParaRPr lang="en-US"/>
        </a:p>
      </dgm:t>
    </dgm:pt>
    <dgm:pt modelId="{E0463C22-3916-404D-BFA1-51DFD5A3AAB1}" type="pres">
      <dgm:prSet presAssocID="{D1C3E726-666A-4568-B6CE-008BB15C4DC7}" presName="textNode" presStyleLbl="bgShp" presStyleIdx="1" presStyleCnt="2"/>
      <dgm:spPr/>
      <dgm:t>
        <a:bodyPr/>
        <a:lstStyle/>
        <a:p>
          <a:endParaRPr lang="en-US"/>
        </a:p>
      </dgm:t>
    </dgm:pt>
    <dgm:pt modelId="{3F9BA93A-B2D9-48E9-B3BC-C7EC5A93E8D3}" type="pres">
      <dgm:prSet presAssocID="{D1C3E726-666A-4568-B6CE-008BB15C4DC7}" presName="compChildNode" presStyleCnt="0"/>
      <dgm:spPr/>
      <dgm:t>
        <a:bodyPr/>
        <a:lstStyle/>
        <a:p>
          <a:endParaRPr lang="en-US"/>
        </a:p>
      </dgm:t>
    </dgm:pt>
    <dgm:pt modelId="{60CEE452-268C-4AF4-BD13-C8F39A4E112D}" type="pres">
      <dgm:prSet presAssocID="{D1C3E726-666A-4568-B6CE-008BB15C4DC7}" presName="theInnerList" presStyleCnt="0"/>
      <dgm:spPr/>
      <dgm:t>
        <a:bodyPr/>
        <a:lstStyle/>
        <a:p>
          <a:endParaRPr lang="en-US"/>
        </a:p>
      </dgm:t>
    </dgm:pt>
    <dgm:pt modelId="{08172A9A-D741-43EA-B453-A0D155066DF7}" type="pres">
      <dgm:prSet presAssocID="{AB178E92-4D98-47F0-9B1D-53291DF4AE6B}" presName="childNode" presStyleLbl="node1" presStyleIdx="2" presStyleCnt="4">
        <dgm:presLayoutVars>
          <dgm:bulletEnabled val="1"/>
        </dgm:presLayoutVars>
      </dgm:prSet>
      <dgm:spPr/>
      <dgm:t>
        <a:bodyPr/>
        <a:lstStyle/>
        <a:p>
          <a:endParaRPr lang="en-US"/>
        </a:p>
      </dgm:t>
    </dgm:pt>
    <dgm:pt modelId="{43E496E4-0C8D-4D38-B804-57D43E4BDD98}" type="pres">
      <dgm:prSet presAssocID="{AB178E92-4D98-47F0-9B1D-53291DF4AE6B}" presName="aSpace2" presStyleCnt="0"/>
      <dgm:spPr/>
      <dgm:t>
        <a:bodyPr/>
        <a:lstStyle/>
        <a:p>
          <a:endParaRPr lang="en-US"/>
        </a:p>
      </dgm:t>
    </dgm:pt>
    <dgm:pt modelId="{9F229D0B-9149-461F-B318-3538054E4291}" type="pres">
      <dgm:prSet presAssocID="{B7C925C7-7602-4550-A9DD-DB8E8132AA93}" presName="childNode" presStyleLbl="node1" presStyleIdx="3" presStyleCnt="4">
        <dgm:presLayoutVars>
          <dgm:bulletEnabled val="1"/>
        </dgm:presLayoutVars>
      </dgm:prSet>
      <dgm:spPr/>
      <dgm:t>
        <a:bodyPr/>
        <a:lstStyle/>
        <a:p>
          <a:endParaRPr lang="en-US"/>
        </a:p>
      </dgm:t>
    </dgm:pt>
  </dgm:ptLst>
  <dgm:cxnLst>
    <dgm:cxn modelId="{50F7B7EA-4455-4639-98BD-2A29613F7E94}" type="presOf" srcId="{D1C3E726-666A-4568-B6CE-008BB15C4DC7}" destId="{1AA53FBC-9128-482B-A7BA-092BF26AFCFF}" srcOrd="0" destOrd="0" presId="urn:microsoft.com/office/officeart/2005/8/layout/lProcess2"/>
    <dgm:cxn modelId="{7D836EE0-1CD9-429E-984F-10E3067E4871}" type="presOf" srcId="{2F22C20B-9851-49B1-9076-0A87CA6B4373}" destId="{CFDF19FB-AEE6-451F-A745-8A561D663650}" srcOrd="0" destOrd="0" presId="urn:microsoft.com/office/officeart/2005/8/layout/lProcess2"/>
    <dgm:cxn modelId="{03DCBFB0-06B1-42D2-9B4C-D930F2B124A0}" type="presOf" srcId="{B0CFC80C-3BE7-48E1-BCD1-96446B08CE07}" destId="{4972AEA5-9FE0-42E2-AC1A-5E476996270D}" srcOrd="0" destOrd="0" presId="urn:microsoft.com/office/officeart/2005/8/layout/lProcess2"/>
    <dgm:cxn modelId="{91DE21AC-ECF8-422E-9072-43E129D48149}" srcId="{367EFDC0-08F2-4156-B4B9-5711E5D83FC1}" destId="{D1C3E726-666A-4568-B6CE-008BB15C4DC7}" srcOrd="1" destOrd="0" parTransId="{BD3704AC-2ED6-4257-800C-1B6729A3C56C}" sibTransId="{88B581ED-D95B-4791-9C41-39B255917D65}"/>
    <dgm:cxn modelId="{A5DEA885-B3D8-437F-B974-56440723A9F7}" type="presOf" srcId="{B7C925C7-7602-4550-A9DD-DB8E8132AA93}" destId="{9F229D0B-9149-461F-B318-3538054E4291}" srcOrd="0" destOrd="0" presId="urn:microsoft.com/office/officeart/2005/8/layout/lProcess2"/>
    <dgm:cxn modelId="{18060E7C-B588-4431-A53A-2527AE95FBFD}" srcId="{D1C3E726-666A-4568-B6CE-008BB15C4DC7}" destId="{B7C925C7-7602-4550-A9DD-DB8E8132AA93}" srcOrd="1" destOrd="0" parTransId="{34BE0BF2-4442-48E0-9A8C-C2FB83A3770A}" sibTransId="{83BFF36A-7BDD-414A-B406-601113F10709}"/>
    <dgm:cxn modelId="{9B7BCDE7-70F7-4C4A-992A-CCE3070B9D9B}" type="presOf" srcId="{B6371CA6-C582-4946-AF46-954959068D3A}" destId="{4B106465-D3CD-4083-BE5E-A791EF19036C}" srcOrd="0" destOrd="0" presId="urn:microsoft.com/office/officeart/2005/8/layout/lProcess2"/>
    <dgm:cxn modelId="{FD9441A4-7523-45F3-B5DD-8E6B750ECD9C}" srcId="{2F22C20B-9851-49B1-9076-0A87CA6B4373}" destId="{B0CFC80C-3BE7-48E1-BCD1-96446B08CE07}" srcOrd="0" destOrd="0" parTransId="{B016C928-46E4-4E2E-9EE8-6EC0F4AA4A73}" sibTransId="{990B3C9E-777F-4AD7-8D4B-F69D91FC5B6A}"/>
    <dgm:cxn modelId="{126F92BA-665B-4928-976B-86AB456A63CD}" srcId="{2F22C20B-9851-49B1-9076-0A87CA6B4373}" destId="{B6371CA6-C582-4946-AF46-954959068D3A}" srcOrd="1" destOrd="0" parTransId="{CBC53CA1-6CE8-48E0-9983-3769DF5A0325}" sibTransId="{553ADE58-93F2-4CF3-B809-1156F31B3001}"/>
    <dgm:cxn modelId="{601EA185-B335-40C9-A197-DF0D38AEE31C}" srcId="{367EFDC0-08F2-4156-B4B9-5711E5D83FC1}" destId="{2F22C20B-9851-49B1-9076-0A87CA6B4373}" srcOrd="0" destOrd="0" parTransId="{B690D57A-5317-4622-8362-3BFBBBE473AE}" sibTransId="{713A3E9A-58B1-417E-8A26-A34CB1C67A10}"/>
    <dgm:cxn modelId="{FCEAF0D0-6350-46CD-9FA1-984074204210}" type="presOf" srcId="{AB178E92-4D98-47F0-9B1D-53291DF4AE6B}" destId="{08172A9A-D741-43EA-B453-A0D155066DF7}" srcOrd="0" destOrd="0" presId="urn:microsoft.com/office/officeart/2005/8/layout/lProcess2"/>
    <dgm:cxn modelId="{7F0A1917-1762-4EB5-ACD7-72185BC930EA}" srcId="{D1C3E726-666A-4568-B6CE-008BB15C4DC7}" destId="{AB178E92-4D98-47F0-9B1D-53291DF4AE6B}" srcOrd="0" destOrd="0" parTransId="{DC7B3680-93CA-4F60-AD0D-9A56EB8B8EB7}" sibTransId="{CF0720C4-0E5A-445F-A49B-FD456006F3E7}"/>
    <dgm:cxn modelId="{A87F76C6-65D3-4C1D-92EA-48CA51BCA782}" type="presOf" srcId="{D1C3E726-666A-4568-B6CE-008BB15C4DC7}" destId="{E0463C22-3916-404D-BFA1-51DFD5A3AAB1}" srcOrd="1" destOrd="0" presId="urn:microsoft.com/office/officeart/2005/8/layout/lProcess2"/>
    <dgm:cxn modelId="{50D9EF9B-D554-41D8-A307-3944972F8AE0}" type="presOf" srcId="{367EFDC0-08F2-4156-B4B9-5711E5D83FC1}" destId="{387DD59C-3BB4-45CA-A507-28AC585BA2EF}" srcOrd="0" destOrd="0" presId="urn:microsoft.com/office/officeart/2005/8/layout/lProcess2"/>
    <dgm:cxn modelId="{FD302993-E2A7-4018-976F-64B20C18BDD0}" type="presOf" srcId="{2F22C20B-9851-49B1-9076-0A87CA6B4373}" destId="{6575E191-2DDC-4C48-9077-9E51635785CB}" srcOrd="1" destOrd="0" presId="urn:microsoft.com/office/officeart/2005/8/layout/lProcess2"/>
    <dgm:cxn modelId="{4D5868DF-DAB5-4FA0-853B-70BCB8056B4E}" type="presParOf" srcId="{387DD59C-3BB4-45CA-A507-28AC585BA2EF}" destId="{59365391-BD30-479F-897E-938F4A54AF7E}" srcOrd="0" destOrd="0" presId="urn:microsoft.com/office/officeart/2005/8/layout/lProcess2"/>
    <dgm:cxn modelId="{A2F97DFD-82F2-48AA-BA16-9810EA5ECBA5}" type="presParOf" srcId="{59365391-BD30-479F-897E-938F4A54AF7E}" destId="{CFDF19FB-AEE6-451F-A745-8A561D663650}" srcOrd="0" destOrd="0" presId="urn:microsoft.com/office/officeart/2005/8/layout/lProcess2"/>
    <dgm:cxn modelId="{3F19159E-F96C-4B3D-965B-D520BA94B72A}" type="presParOf" srcId="{59365391-BD30-479F-897E-938F4A54AF7E}" destId="{6575E191-2DDC-4C48-9077-9E51635785CB}" srcOrd="1" destOrd="0" presId="urn:microsoft.com/office/officeart/2005/8/layout/lProcess2"/>
    <dgm:cxn modelId="{561B88DE-D179-4C4D-A766-0EB18A5B1E31}" type="presParOf" srcId="{59365391-BD30-479F-897E-938F4A54AF7E}" destId="{9417040A-3FCD-4C48-BE2E-20CBC08B4065}" srcOrd="2" destOrd="0" presId="urn:microsoft.com/office/officeart/2005/8/layout/lProcess2"/>
    <dgm:cxn modelId="{349A2A58-7159-425D-B53D-67788C555376}" type="presParOf" srcId="{9417040A-3FCD-4C48-BE2E-20CBC08B4065}" destId="{CD224470-332D-458D-9D9F-F985FF88D63A}" srcOrd="0" destOrd="0" presId="urn:microsoft.com/office/officeart/2005/8/layout/lProcess2"/>
    <dgm:cxn modelId="{10026A80-F0B3-4432-BA53-5F8A9E55A4D1}" type="presParOf" srcId="{CD224470-332D-458D-9D9F-F985FF88D63A}" destId="{4972AEA5-9FE0-42E2-AC1A-5E476996270D}" srcOrd="0" destOrd="0" presId="urn:microsoft.com/office/officeart/2005/8/layout/lProcess2"/>
    <dgm:cxn modelId="{F2063A12-0FD0-4F5A-A2D5-B699BA20F860}" type="presParOf" srcId="{CD224470-332D-458D-9D9F-F985FF88D63A}" destId="{1A89C2C2-3C5B-40B1-88F4-98D32B446F8F}" srcOrd="1" destOrd="0" presId="urn:microsoft.com/office/officeart/2005/8/layout/lProcess2"/>
    <dgm:cxn modelId="{25133BA5-D516-4C6B-9668-7036DF98C0BE}" type="presParOf" srcId="{CD224470-332D-458D-9D9F-F985FF88D63A}" destId="{4B106465-D3CD-4083-BE5E-A791EF19036C}" srcOrd="2" destOrd="0" presId="urn:microsoft.com/office/officeart/2005/8/layout/lProcess2"/>
    <dgm:cxn modelId="{0560F810-A078-4802-8712-17475C4AAB5F}" type="presParOf" srcId="{387DD59C-3BB4-45CA-A507-28AC585BA2EF}" destId="{B89AB152-7D8F-42B3-9776-ECAEC02603FA}" srcOrd="1" destOrd="0" presId="urn:microsoft.com/office/officeart/2005/8/layout/lProcess2"/>
    <dgm:cxn modelId="{6DB5E883-4C19-4CC0-A3EE-3B19346E44A2}" type="presParOf" srcId="{387DD59C-3BB4-45CA-A507-28AC585BA2EF}" destId="{D375D5C1-45C0-430C-95A8-E913C940C65A}" srcOrd="2" destOrd="0" presId="urn:microsoft.com/office/officeart/2005/8/layout/lProcess2"/>
    <dgm:cxn modelId="{269F24E6-B614-498B-AFD8-2EFC343AFFA6}" type="presParOf" srcId="{D375D5C1-45C0-430C-95A8-E913C940C65A}" destId="{1AA53FBC-9128-482B-A7BA-092BF26AFCFF}" srcOrd="0" destOrd="0" presId="urn:microsoft.com/office/officeart/2005/8/layout/lProcess2"/>
    <dgm:cxn modelId="{4F9D5933-01E8-4A9E-8195-6CD0C1C9FF84}" type="presParOf" srcId="{D375D5C1-45C0-430C-95A8-E913C940C65A}" destId="{E0463C22-3916-404D-BFA1-51DFD5A3AAB1}" srcOrd="1" destOrd="0" presId="urn:microsoft.com/office/officeart/2005/8/layout/lProcess2"/>
    <dgm:cxn modelId="{F0625E4A-0BF1-49A9-9FE5-B2031EE93B7A}" type="presParOf" srcId="{D375D5C1-45C0-430C-95A8-E913C940C65A}" destId="{3F9BA93A-B2D9-48E9-B3BC-C7EC5A93E8D3}" srcOrd="2" destOrd="0" presId="urn:microsoft.com/office/officeart/2005/8/layout/lProcess2"/>
    <dgm:cxn modelId="{02B74D07-F42E-4B3A-98C4-95EA94ECF28D}" type="presParOf" srcId="{3F9BA93A-B2D9-48E9-B3BC-C7EC5A93E8D3}" destId="{60CEE452-268C-4AF4-BD13-C8F39A4E112D}" srcOrd="0" destOrd="0" presId="urn:microsoft.com/office/officeart/2005/8/layout/lProcess2"/>
    <dgm:cxn modelId="{6EA9E721-3C35-40B1-9F39-074725AF5D71}" type="presParOf" srcId="{60CEE452-268C-4AF4-BD13-C8F39A4E112D}" destId="{08172A9A-D741-43EA-B453-A0D155066DF7}" srcOrd="0" destOrd="0" presId="urn:microsoft.com/office/officeart/2005/8/layout/lProcess2"/>
    <dgm:cxn modelId="{E13B0699-7162-4FA1-9B1D-61C951C171E3}" type="presParOf" srcId="{60CEE452-268C-4AF4-BD13-C8F39A4E112D}" destId="{43E496E4-0C8D-4D38-B804-57D43E4BDD98}" srcOrd="1" destOrd="0" presId="urn:microsoft.com/office/officeart/2005/8/layout/lProcess2"/>
    <dgm:cxn modelId="{B7778515-84FD-49D2-BAFD-44258500997B}" type="presParOf" srcId="{60CEE452-268C-4AF4-BD13-C8F39A4E112D}" destId="{9F229D0B-9149-461F-B318-3538054E4291}"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600926-7F4B-4EFD-8A1D-D53DEEE2E4A7}">
      <dsp:nvSpPr>
        <dsp:cNvPr id="0" name=""/>
        <dsp:cNvSpPr/>
      </dsp:nvSpPr>
      <dsp:spPr>
        <a:xfrm>
          <a:off x="5524489" y="1368853"/>
          <a:ext cx="1315499" cy="626058"/>
        </a:xfrm>
        <a:custGeom>
          <a:avLst/>
          <a:gdLst/>
          <a:ahLst/>
          <a:cxnLst/>
          <a:rect l="0" t="0" r="0" b="0"/>
          <a:pathLst>
            <a:path>
              <a:moveTo>
                <a:pt x="0" y="0"/>
              </a:moveTo>
              <a:lnTo>
                <a:pt x="0" y="426640"/>
              </a:lnTo>
              <a:lnTo>
                <a:pt x="1315499" y="426640"/>
              </a:lnTo>
              <a:lnTo>
                <a:pt x="1315499" y="6260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21040F-D96C-4683-8A09-5700B383AC56}">
      <dsp:nvSpPr>
        <dsp:cNvPr id="0" name=""/>
        <dsp:cNvSpPr/>
      </dsp:nvSpPr>
      <dsp:spPr>
        <a:xfrm>
          <a:off x="6336744" y="5354815"/>
          <a:ext cx="1414186" cy="590162"/>
        </a:xfrm>
        <a:custGeom>
          <a:avLst/>
          <a:gdLst/>
          <a:ahLst/>
          <a:cxnLst/>
          <a:rect l="0" t="0" r="0" b="0"/>
          <a:pathLst>
            <a:path>
              <a:moveTo>
                <a:pt x="0" y="0"/>
              </a:moveTo>
              <a:lnTo>
                <a:pt x="0" y="390744"/>
              </a:lnTo>
              <a:lnTo>
                <a:pt x="1414186" y="390744"/>
              </a:lnTo>
              <a:lnTo>
                <a:pt x="1414186" y="5901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CE33AF-8011-4E27-BB30-6892233ADB43}">
      <dsp:nvSpPr>
        <dsp:cNvPr id="0" name=""/>
        <dsp:cNvSpPr/>
      </dsp:nvSpPr>
      <dsp:spPr>
        <a:xfrm>
          <a:off x="4923461" y="5354815"/>
          <a:ext cx="1413282" cy="590162"/>
        </a:xfrm>
        <a:custGeom>
          <a:avLst/>
          <a:gdLst/>
          <a:ahLst/>
          <a:cxnLst/>
          <a:rect l="0" t="0" r="0" b="0"/>
          <a:pathLst>
            <a:path>
              <a:moveTo>
                <a:pt x="1413282" y="0"/>
              </a:moveTo>
              <a:lnTo>
                <a:pt x="1413282" y="390744"/>
              </a:lnTo>
              <a:lnTo>
                <a:pt x="0" y="390744"/>
              </a:lnTo>
              <a:lnTo>
                <a:pt x="0" y="5901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61BA14-0786-47D5-887C-FCEEB263C4C9}">
      <dsp:nvSpPr>
        <dsp:cNvPr id="0" name=""/>
        <dsp:cNvSpPr/>
      </dsp:nvSpPr>
      <dsp:spPr>
        <a:xfrm>
          <a:off x="4208989" y="3361834"/>
          <a:ext cx="2127754" cy="626058"/>
        </a:xfrm>
        <a:custGeom>
          <a:avLst/>
          <a:gdLst/>
          <a:ahLst/>
          <a:cxnLst/>
          <a:rect l="0" t="0" r="0" b="0"/>
          <a:pathLst>
            <a:path>
              <a:moveTo>
                <a:pt x="0" y="0"/>
              </a:moveTo>
              <a:lnTo>
                <a:pt x="0" y="426640"/>
              </a:lnTo>
              <a:lnTo>
                <a:pt x="2127754" y="426640"/>
              </a:lnTo>
              <a:lnTo>
                <a:pt x="2127754" y="62605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F3994F-55F3-424D-946B-ED534E1406EA}">
      <dsp:nvSpPr>
        <dsp:cNvPr id="0" name=""/>
        <dsp:cNvSpPr/>
      </dsp:nvSpPr>
      <dsp:spPr>
        <a:xfrm>
          <a:off x="2035515" y="5354815"/>
          <a:ext cx="91440" cy="590162"/>
        </a:xfrm>
        <a:custGeom>
          <a:avLst/>
          <a:gdLst/>
          <a:ahLst/>
          <a:cxnLst/>
          <a:rect l="0" t="0" r="0" b="0"/>
          <a:pathLst>
            <a:path>
              <a:moveTo>
                <a:pt x="45720" y="0"/>
              </a:moveTo>
              <a:lnTo>
                <a:pt x="45720" y="5901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2B0D660-C846-483B-BC9D-26EE310F0467}">
      <dsp:nvSpPr>
        <dsp:cNvPr id="0" name=""/>
        <dsp:cNvSpPr/>
      </dsp:nvSpPr>
      <dsp:spPr>
        <a:xfrm>
          <a:off x="2081235" y="3361834"/>
          <a:ext cx="2127754" cy="626058"/>
        </a:xfrm>
        <a:custGeom>
          <a:avLst/>
          <a:gdLst/>
          <a:ahLst/>
          <a:cxnLst/>
          <a:rect l="0" t="0" r="0" b="0"/>
          <a:pathLst>
            <a:path>
              <a:moveTo>
                <a:pt x="2127754" y="0"/>
              </a:moveTo>
              <a:lnTo>
                <a:pt x="2127754" y="426640"/>
              </a:lnTo>
              <a:lnTo>
                <a:pt x="0" y="426640"/>
              </a:lnTo>
              <a:lnTo>
                <a:pt x="0" y="62605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B19717-91BF-481C-9B88-C5B58AD61981}">
      <dsp:nvSpPr>
        <dsp:cNvPr id="0" name=""/>
        <dsp:cNvSpPr/>
      </dsp:nvSpPr>
      <dsp:spPr>
        <a:xfrm>
          <a:off x="4208989" y="1368853"/>
          <a:ext cx="1315499" cy="626058"/>
        </a:xfrm>
        <a:custGeom>
          <a:avLst/>
          <a:gdLst/>
          <a:ahLst/>
          <a:cxnLst/>
          <a:rect l="0" t="0" r="0" b="0"/>
          <a:pathLst>
            <a:path>
              <a:moveTo>
                <a:pt x="1315499" y="0"/>
              </a:moveTo>
              <a:lnTo>
                <a:pt x="1315499" y="426640"/>
              </a:lnTo>
              <a:lnTo>
                <a:pt x="0" y="426640"/>
              </a:lnTo>
              <a:lnTo>
                <a:pt x="0" y="6260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660E10-CA96-44E3-832D-2E299705790C}">
      <dsp:nvSpPr>
        <dsp:cNvPr id="0" name=""/>
        <dsp:cNvSpPr/>
      </dsp:nvSpPr>
      <dsp:spPr>
        <a:xfrm>
          <a:off x="4448171" y="1929"/>
          <a:ext cx="2152635" cy="136692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CF4DC20-BA6F-4F08-9C27-6B3A2E6AAD78}">
      <dsp:nvSpPr>
        <dsp:cNvPr id="0" name=""/>
        <dsp:cNvSpPr/>
      </dsp:nvSpPr>
      <dsp:spPr>
        <a:xfrm>
          <a:off x="4687353" y="229152"/>
          <a:ext cx="2152635" cy="1366923"/>
        </a:xfrm>
        <a:prstGeom prst="roundRect">
          <a:avLst>
            <a:gd name="adj" fmla="val 10000"/>
          </a:avLst>
        </a:prstGeom>
        <a:solidFill>
          <a:schemeClr val="lt1">
            <a:hueOff val="0"/>
            <a:satOff val="0"/>
            <a:lum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SCALING</a:t>
          </a:r>
          <a:endParaRPr lang="en-US" sz="2100" kern="1200" dirty="0"/>
        </a:p>
      </dsp:txBody>
      <dsp:txXfrm>
        <a:off x="4727389" y="269188"/>
        <a:ext cx="2072563" cy="1286851"/>
      </dsp:txXfrm>
    </dsp:sp>
    <dsp:sp modelId="{F8827257-5AE6-45F8-82DC-6A9A43D1225E}">
      <dsp:nvSpPr>
        <dsp:cNvPr id="0" name=""/>
        <dsp:cNvSpPr/>
      </dsp:nvSpPr>
      <dsp:spPr>
        <a:xfrm>
          <a:off x="3132672" y="1994911"/>
          <a:ext cx="2152635" cy="136692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B6004CAE-37A0-46A4-98CD-249E8CCA49C8}">
      <dsp:nvSpPr>
        <dsp:cNvPr id="0" name=""/>
        <dsp:cNvSpPr/>
      </dsp:nvSpPr>
      <dsp:spPr>
        <a:xfrm>
          <a:off x="3371853" y="2222133"/>
          <a:ext cx="2152635" cy="1366923"/>
        </a:xfrm>
        <a:prstGeom prst="roundRect">
          <a:avLst>
            <a:gd name="adj" fmla="val 10000"/>
          </a:avLst>
        </a:prstGeom>
        <a:solidFill>
          <a:schemeClr val="lt1">
            <a:hueOff val="0"/>
            <a:satOff val="0"/>
            <a:lum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Dissimilar Constructs</a:t>
          </a:r>
          <a:endParaRPr lang="en-US" sz="2100" kern="1200" dirty="0"/>
        </a:p>
      </dsp:txBody>
      <dsp:txXfrm>
        <a:off x="3411889" y="2262169"/>
        <a:ext cx="2072563" cy="1286851"/>
      </dsp:txXfrm>
    </dsp:sp>
    <dsp:sp modelId="{296B4D64-3F00-4F10-8F3E-550C52580255}">
      <dsp:nvSpPr>
        <dsp:cNvPr id="0" name=""/>
        <dsp:cNvSpPr/>
      </dsp:nvSpPr>
      <dsp:spPr>
        <a:xfrm>
          <a:off x="1004918" y="3987892"/>
          <a:ext cx="2152635" cy="136692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BC5A5AF9-4B8B-48C0-B712-02D6E1B6D721}">
      <dsp:nvSpPr>
        <dsp:cNvPr id="0" name=""/>
        <dsp:cNvSpPr/>
      </dsp:nvSpPr>
      <dsp:spPr>
        <a:xfrm>
          <a:off x="1244099" y="4215115"/>
          <a:ext cx="2152635" cy="1366923"/>
        </a:xfrm>
        <a:prstGeom prst="roundRect">
          <a:avLst>
            <a:gd name="adj" fmla="val 10000"/>
          </a:avLst>
        </a:prstGeom>
        <a:solidFill>
          <a:schemeClr val="lt1">
            <a:hueOff val="0"/>
            <a:satOff val="0"/>
            <a:lum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Common Population</a:t>
          </a:r>
          <a:endParaRPr lang="en-US" sz="2100" kern="1200" dirty="0"/>
        </a:p>
      </dsp:txBody>
      <dsp:txXfrm>
        <a:off x="1284135" y="4255151"/>
        <a:ext cx="2072563" cy="1286851"/>
      </dsp:txXfrm>
    </dsp:sp>
    <dsp:sp modelId="{C921DF9D-8A75-4F8F-A94F-F3B84A7297B9}">
      <dsp:nvSpPr>
        <dsp:cNvPr id="0" name=""/>
        <dsp:cNvSpPr/>
      </dsp:nvSpPr>
      <dsp:spPr>
        <a:xfrm>
          <a:off x="893282" y="5944978"/>
          <a:ext cx="2375906" cy="148617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01296BA1-8DC4-44AA-851E-874BD1DE673B}">
      <dsp:nvSpPr>
        <dsp:cNvPr id="0" name=""/>
        <dsp:cNvSpPr/>
      </dsp:nvSpPr>
      <dsp:spPr>
        <a:xfrm>
          <a:off x="1132464" y="6172201"/>
          <a:ext cx="2375906" cy="1486173"/>
        </a:xfrm>
        <a:prstGeom prst="ellipse">
          <a:avLst/>
        </a:prstGeom>
        <a:solidFill>
          <a:schemeClr val="lt1">
            <a:hueOff val="0"/>
            <a:satOff val="0"/>
            <a:lum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b="1" kern="1200" dirty="0" smtClean="0"/>
            <a:t>Battery Scaling</a:t>
          </a:r>
          <a:endParaRPr lang="en-US" sz="2100" b="1" kern="1200" dirty="0"/>
        </a:p>
      </dsp:txBody>
      <dsp:txXfrm>
        <a:off x="1480407" y="6389846"/>
        <a:ext cx="1680020" cy="1050883"/>
      </dsp:txXfrm>
    </dsp:sp>
    <dsp:sp modelId="{57FB34DA-2180-4C2C-9B39-FE68EAEA38C2}">
      <dsp:nvSpPr>
        <dsp:cNvPr id="0" name=""/>
        <dsp:cNvSpPr/>
      </dsp:nvSpPr>
      <dsp:spPr>
        <a:xfrm>
          <a:off x="5260426" y="3987892"/>
          <a:ext cx="2152635" cy="136692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053CCE98-B149-4BCB-927F-AD5932BC7DCE}">
      <dsp:nvSpPr>
        <dsp:cNvPr id="0" name=""/>
        <dsp:cNvSpPr/>
      </dsp:nvSpPr>
      <dsp:spPr>
        <a:xfrm>
          <a:off x="5499608" y="4215115"/>
          <a:ext cx="2152635" cy="1366923"/>
        </a:xfrm>
        <a:prstGeom prst="roundRect">
          <a:avLst>
            <a:gd name="adj" fmla="val 10000"/>
          </a:avLst>
        </a:prstGeom>
        <a:solidFill>
          <a:schemeClr val="lt1">
            <a:hueOff val="0"/>
            <a:satOff val="0"/>
            <a:lum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Anchor Measure</a:t>
          </a:r>
          <a:endParaRPr lang="en-US" sz="2100" kern="1200" dirty="0"/>
        </a:p>
      </dsp:txBody>
      <dsp:txXfrm>
        <a:off x="5539644" y="4255151"/>
        <a:ext cx="2072563" cy="1286851"/>
      </dsp:txXfrm>
    </dsp:sp>
    <dsp:sp modelId="{6B3CF8BF-DEFE-45D5-98D4-179B51728D6E}">
      <dsp:nvSpPr>
        <dsp:cNvPr id="0" name=""/>
        <dsp:cNvSpPr/>
      </dsp:nvSpPr>
      <dsp:spPr>
        <a:xfrm>
          <a:off x="3748456" y="5944978"/>
          <a:ext cx="2350010" cy="147219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ECCB4681-8158-4339-B044-5BB144BE660A}">
      <dsp:nvSpPr>
        <dsp:cNvPr id="0" name=""/>
        <dsp:cNvSpPr/>
      </dsp:nvSpPr>
      <dsp:spPr>
        <a:xfrm>
          <a:off x="3987637" y="6172201"/>
          <a:ext cx="2350010" cy="1472190"/>
        </a:xfrm>
        <a:prstGeom prst="ellipse">
          <a:avLst/>
        </a:prstGeom>
        <a:solidFill>
          <a:schemeClr val="lt1">
            <a:hueOff val="0"/>
            <a:satOff val="0"/>
            <a:lum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b="1" kern="1200" dirty="0" smtClean="0"/>
            <a:t>Scaling on Hypothetical Population</a:t>
          </a:r>
          <a:endParaRPr lang="en-US" sz="2100" b="1" kern="1200" dirty="0"/>
        </a:p>
      </dsp:txBody>
      <dsp:txXfrm>
        <a:off x="4331788" y="6387798"/>
        <a:ext cx="1661708" cy="1040996"/>
      </dsp:txXfrm>
    </dsp:sp>
    <dsp:sp modelId="{71101C1F-567D-4D29-9489-AAEBBC2687C4}">
      <dsp:nvSpPr>
        <dsp:cNvPr id="0" name=""/>
        <dsp:cNvSpPr/>
      </dsp:nvSpPr>
      <dsp:spPr>
        <a:xfrm>
          <a:off x="6575925" y="5944978"/>
          <a:ext cx="2350010" cy="147219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CEAE141D-AE87-447B-8BDC-107BF82E372E}">
      <dsp:nvSpPr>
        <dsp:cNvPr id="0" name=""/>
        <dsp:cNvSpPr/>
      </dsp:nvSpPr>
      <dsp:spPr>
        <a:xfrm>
          <a:off x="6815107" y="6172201"/>
          <a:ext cx="2350010" cy="1472190"/>
        </a:xfrm>
        <a:prstGeom prst="ellipse">
          <a:avLst/>
        </a:prstGeom>
        <a:solidFill>
          <a:schemeClr val="lt1">
            <a:hueOff val="0"/>
            <a:satOff val="0"/>
            <a:lum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b="1" kern="1200" dirty="0" smtClean="0"/>
            <a:t>Scaling to Anchor</a:t>
          </a:r>
          <a:endParaRPr lang="en-US" sz="2100" b="1" kern="1200" dirty="0"/>
        </a:p>
      </dsp:txBody>
      <dsp:txXfrm>
        <a:off x="7159258" y="6387798"/>
        <a:ext cx="1661708" cy="1040996"/>
      </dsp:txXfrm>
    </dsp:sp>
    <dsp:sp modelId="{4486D335-16AC-4702-856C-CB87BE10A236}">
      <dsp:nvSpPr>
        <dsp:cNvPr id="0" name=""/>
        <dsp:cNvSpPr/>
      </dsp:nvSpPr>
      <dsp:spPr>
        <a:xfrm>
          <a:off x="5763670" y="1994911"/>
          <a:ext cx="2152635" cy="136692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FE09EEF-D0E9-4E7E-AAE4-94ECB73E83AC}">
      <dsp:nvSpPr>
        <dsp:cNvPr id="0" name=""/>
        <dsp:cNvSpPr/>
      </dsp:nvSpPr>
      <dsp:spPr>
        <a:xfrm>
          <a:off x="6002852" y="2222133"/>
          <a:ext cx="2152635" cy="1366923"/>
        </a:xfrm>
        <a:prstGeom prst="roundRect">
          <a:avLst>
            <a:gd name="adj" fmla="val 10000"/>
          </a:avLst>
        </a:prstGeom>
        <a:solidFill>
          <a:schemeClr val="lt1">
            <a:hueOff val="0"/>
            <a:satOff val="0"/>
            <a:lum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Similar Constructs</a:t>
          </a:r>
          <a:endParaRPr lang="en-US" sz="2100" kern="1200" dirty="0"/>
        </a:p>
      </dsp:txBody>
      <dsp:txXfrm>
        <a:off x="6042888" y="2262169"/>
        <a:ext cx="2072563" cy="12868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1CD57C-A722-4535-8880-CC065E41064B}">
      <dsp:nvSpPr>
        <dsp:cNvPr id="0" name=""/>
        <dsp:cNvSpPr/>
      </dsp:nvSpPr>
      <dsp:spPr>
        <a:xfrm>
          <a:off x="7639437" y="6276135"/>
          <a:ext cx="883302" cy="420371"/>
        </a:xfrm>
        <a:custGeom>
          <a:avLst/>
          <a:gdLst/>
          <a:ahLst/>
          <a:cxnLst/>
          <a:rect l="0" t="0" r="0" b="0"/>
          <a:pathLst>
            <a:path>
              <a:moveTo>
                <a:pt x="0" y="0"/>
              </a:moveTo>
              <a:lnTo>
                <a:pt x="0" y="286471"/>
              </a:lnTo>
              <a:lnTo>
                <a:pt x="883302" y="286471"/>
              </a:lnTo>
              <a:lnTo>
                <a:pt x="883302" y="4203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E5F0A7-4DF5-4874-B393-5A51AE19CB9D}">
      <dsp:nvSpPr>
        <dsp:cNvPr id="0" name=""/>
        <dsp:cNvSpPr/>
      </dsp:nvSpPr>
      <dsp:spPr>
        <a:xfrm>
          <a:off x="6756134" y="6276135"/>
          <a:ext cx="883302" cy="420371"/>
        </a:xfrm>
        <a:custGeom>
          <a:avLst/>
          <a:gdLst/>
          <a:ahLst/>
          <a:cxnLst/>
          <a:rect l="0" t="0" r="0" b="0"/>
          <a:pathLst>
            <a:path>
              <a:moveTo>
                <a:pt x="883302" y="0"/>
              </a:moveTo>
              <a:lnTo>
                <a:pt x="883302" y="286471"/>
              </a:lnTo>
              <a:lnTo>
                <a:pt x="0" y="286471"/>
              </a:lnTo>
              <a:lnTo>
                <a:pt x="0" y="4203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4C8B31C-CC83-4C97-954A-027986625CAF}">
      <dsp:nvSpPr>
        <dsp:cNvPr id="0" name=""/>
        <dsp:cNvSpPr/>
      </dsp:nvSpPr>
      <dsp:spPr>
        <a:xfrm>
          <a:off x="7593717" y="4937932"/>
          <a:ext cx="91440" cy="420371"/>
        </a:xfrm>
        <a:custGeom>
          <a:avLst/>
          <a:gdLst/>
          <a:ahLst/>
          <a:cxnLst/>
          <a:rect l="0" t="0" r="0" b="0"/>
          <a:pathLst>
            <a:path>
              <a:moveTo>
                <a:pt x="45720" y="0"/>
              </a:moveTo>
              <a:lnTo>
                <a:pt x="45720" y="4203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058C5A-CD82-43E2-AF51-7E4378E564C8}">
      <dsp:nvSpPr>
        <dsp:cNvPr id="0" name=""/>
        <dsp:cNvSpPr/>
      </dsp:nvSpPr>
      <dsp:spPr>
        <a:xfrm>
          <a:off x="6314483" y="3599728"/>
          <a:ext cx="1324953" cy="420371"/>
        </a:xfrm>
        <a:custGeom>
          <a:avLst/>
          <a:gdLst/>
          <a:ahLst/>
          <a:cxnLst/>
          <a:rect l="0" t="0" r="0" b="0"/>
          <a:pathLst>
            <a:path>
              <a:moveTo>
                <a:pt x="0" y="0"/>
              </a:moveTo>
              <a:lnTo>
                <a:pt x="0" y="286471"/>
              </a:lnTo>
              <a:lnTo>
                <a:pt x="1324953" y="286471"/>
              </a:lnTo>
              <a:lnTo>
                <a:pt x="1324953" y="4203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EE1C22-4DD6-483F-8EBC-19B6C0E7CC1F}">
      <dsp:nvSpPr>
        <dsp:cNvPr id="0" name=""/>
        <dsp:cNvSpPr/>
      </dsp:nvSpPr>
      <dsp:spPr>
        <a:xfrm>
          <a:off x="4943810" y="6276135"/>
          <a:ext cx="91440" cy="420371"/>
        </a:xfrm>
        <a:custGeom>
          <a:avLst/>
          <a:gdLst/>
          <a:ahLst/>
          <a:cxnLst/>
          <a:rect l="0" t="0" r="0" b="0"/>
          <a:pathLst>
            <a:path>
              <a:moveTo>
                <a:pt x="45720" y="0"/>
              </a:moveTo>
              <a:lnTo>
                <a:pt x="45720" y="4203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5A03EE-A0AB-4431-8A6A-90FA032B510F}">
      <dsp:nvSpPr>
        <dsp:cNvPr id="0" name=""/>
        <dsp:cNvSpPr/>
      </dsp:nvSpPr>
      <dsp:spPr>
        <a:xfrm>
          <a:off x="4943810" y="4937932"/>
          <a:ext cx="91440" cy="420371"/>
        </a:xfrm>
        <a:custGeom>
          <a:avLst/>
          <a:gdLst/>
          <a:ahLst/>
          <a:cxnLst/>
          <a:rect l="0" t="0" r="0" b="0"/>
          <a:pathLst>
            <a:path>
              <a:moveTo>
                <a:pt x="45720" y="0"/>
              </a:moveTo>
              <a:lnTo>
                <a:pt x="45720" y="4203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736B6F-2A85-4A30-9092-BE0340A469C7}">
      <dsp:nvSpPr>
        <dsp:cNvPr id="0" name=""/>
        <dsp:cNvSpPr/>
      </dsp:nvSpPr>
      <dsp:spPr>
        <a:xfrm>
          <a:off x="4989530" y="3599728"/>
          <a:ext cx="1324953" cy="420371"/>
        </a:xfrm>
        <a:custGeom>
          <a:avLst/>
          <a:gdLst/>
          <a:ahLst/>
          <a:cxnLst/>
          <a:rect l="0" t="0" r="0" b="0"/>
          <a:pathLst>
            <a:path>
              <a:moveTo>
                <a:pt x="1324953" y="0"/>
              </a:moveTo>
              <a:lnTo>
                <a:pt x="1324953" y="286471"/>
              </a:lnTo>
              <a:lnTo>
                <a:pt x="0" y="286471"/>
              </a:lnTo>
              <a:lnTo>
                <a:pt x="0" y="4203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7708A3-CD65-4A00-9247-1DE96F68246F}">
      <dsp:nvSpPr>
        <dsp:cNvPr id="0" name=""/>
        <dsp:cNvSpPr/>
      </dsp:nvSpPr>
      <dsp:spPr>
        <a:xfrm>
          <a:off x="4286423" y="2261525"/>
          <a:ext cx="2028060" cy="420371"/>
        </a:xfrm>
        <a:custGeom>
          <a:avLst/>
          <a:gdLst/>
          <a:ahLst/>
          <a:cxnLst/>
          <a:rect l="0" t="0" r="0" b="0"/>
          <a:pathLst>
            <a:path>
              <a:moveTo>
                <a:pt x="0" y="0"/>
              </a:moveTo>
              <a:lnTo>
                <a:pt x="0" y="286471"/>
              </a:lnTo>
              <a:lnTo>
                <a:pt x="2028060" y="286471"/>
              </a:lnTo>
              <a:lnTo>
                <a:pt x="2028060" y="4203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6499F0F-CC88-4130-8B34-2E2624B5C1A8}">
      <dsp:nvSpPr>
        <dsp:cNvPr id="0" name=""/>
        <dsp:cNvSpPr/>
      </dsp:nvSpPr>
      <dsp:spPr>
        <a:xfrm>
          <a:off x="2258362" y="4937932"/>
          <a:ext cx="883302" cy="420371"/>
        </a:xfrm>
        <a:custGeom>
          <a:avLst/>
          <a:gdLst/>
          <a:ahLst/>
          <a:cxnLst/>
          <a:rect l="0" t="0" r="0" b="0"/>
          <a:pathLst>
            <a:path>
              <a:moveTo>
                <a:pt x="0" y="0"/>
              </a:moveTo>
              <a:lnTo>
                <a:pt x="0" y="286471"/>
              </a:lnTo>
              <a:lnTo>
                <a:pt x="883302" y="286471"/>
              </a:lnTo>
              <a:lnTo>
                <a:pt x="883302" y="4203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B4A3796-B9EA-4311-B8CA-34EFCC780B3C}">
      <dsp:nvSpPr>
        <dsp:cNvPr id="0" name=""/>
        <dsp:cNvSpPr/>
      </dsp:nvSpPr>
      <dsp:spPr>
        <a:xfrm>
          <a:off x="1375060" y="4937932"/>
          <a:ext cx="883302" cy="420371"/>
        </a:xfrm>
        <a:custGeom>
          <a:avLst/>
          <a:gdLst/>
          <a:ahLst/>
          <a:cxnLst/>
          <a:rect l="0" t="0" r="0" b="0"/>
          <a:pathLst>
            <a:path>
              <a:moveTo>
                <a:pt x="883302" y="0"/>
              </a:moveTo>
              <a:lnTo>
                <a:pt x="883302" y="286471"/>
              </a:lnTo>
              <a:lnTo>
                <a:pt x="0" y="286471"/>
              </a:lnTo>
              <a:lnTo>
                <a:pt x="0" y="4203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7D808A-2F77-4FCA-AD33-7E7227A1762D}">
      <dsp:nvSpPr>
        <dsp:cNvPr id="0" name=""/>
        <dsp:cNvSpPr/>
      </dsp:nvSpPr>
      <dsp:spPr>
        <a:xfrm>
          <a:off x="2212642" y="3599728"/>
          <a:ext cx="91440" cy="420371"/>
        </a:xfrm>
        <a:custGeom>
          <a:avLst/>
          <a:gdLst/>
          <a:ahLst/>
          <a:cxnLst/>
          <a:rect l="0" t="0" r="0" b="0"/>
          <a:pathLst>
            <a:path>
              <a:moveTo>
                <a:pt x="45720" y="0"/>
              </a:moveTo>
              <a:lnTo>
                <a:pt x="45720" y="4203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B911FC-CA7A-41B3-AE79-7554A68436FD}">
      <dsp:nvSpPr>
        <dsp:cNvPr id="0" name=""/>
        <dsp:cNvSpPr/>
      </dsp:nvSpPr>
      <dsp:spPr>
        <a:xfrm>
          <a:off x="2258362" y="2261525"/>
          <a:ext cx="2028060" cy="420371"/>
        </a:xfrm>
        <a:custGeom>
          <a:avLst/>
          <a:gdLst/>
          <a:ahLst/>
          <a:cxnLst/>
          <a:rect l="0" t="0" r="0" b="0"/>
          <a:pathLst>
            <a:path>
              <a:moveTo>
                <a:pt x="2028060" y="0"/>
              </a:moveTo>
              <a:lnTo>
                <a:pt x="2028060" y="286471"/>
              </a:lnTo>
              <a:lnTo>
                <a:pt x="0" y="286471"/>
              </a:lnTo>
              <a:lnTo>
                <a:pt x="0" y="4203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600926-7F4B-4EFD-8A1D-D53DEEE2E4A7}">
      <dsp:nvSpPr>
        <dsp:cNvPr id="0" name=""/>
        <dsp:cNvSpPr/>
      </dsp:nvSpPr>
      <dsp:spPr>
        <a:xfrm>
          <a:off x="3403120" y="923322"/>
          <a:ext cx="883302" cy="420371"/>
        </a:xfrm>
        <a:custGeom>
          <a:avLst/>
          <a:gdLst/>
          <a:ahLst/>
          <a:cxnLst/>
          <a:rect l="0" t="0" r="0" b="0"/>
          <a:pathLst>
            <a:path>
              <a:moveTo>
                <a:pt x="0" y="0"/>
              </a:moveTo>
              <a:lnTo>
                <a:pt x="0" y="286471"/>
              </a:lnTo>
              <a:lnTo>
                <a:pt x="883302" y="286471"/>
              </a:lnTo>
              <a:lnTo>
                <a:pt x="883302" y="42037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B19717-91BF-481C-9B88-C5B58AD61981}">
      <dsp:nvSpPr>
        <dsp:cNvPr id="0" name=""/>
        <dsp:cNvSpPr/>
      </dsp:nvSpPr>
      <dsp:spPr>
        <a:xfrm>
          <a:off x="2519818" y="923322"/>
          <a:ext cx="883302" cy="420371"/>
        </a:xfrm>
        <a:custGeom>
          <a:avLst/>
          <a:gdLst/>
          <a:ahLst/>
          <a:cxnLst/>
          <a:rect l="0" t="0" r="0" b="0"/>
          <a:pathLst>
            <a:path>
              <a:moveTo>
                <a:pt x="883302" y="0"/>
              </a:moveTo>
              <a:lnTo>
                <a:pt x="883302" y="286471"/>
              </a:lnTo>
              <a:lnTo>
                <a:pt x="0" y="286471"/>
              </a:lnTo>
              <a:lnTo>
                <a:pt x="0" y="42037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660E10-CA96-44E3-832D-2E299705790C}">
      <dsp:nvSpPr>
        <dsp:cNvPr id="0" name=""/>
        <dsp:cNvSpPr/>
      </dsp:nvSpPr>
      <dsp:spPr>
        <a:xfrm>
          <a:off x="2680418" y="5491"/>
          <a:ext cx="1445403" cy="91783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CF4DC20-BA6F-4F08-9C27-6B3A2E6AAD78}">
      <dsp:nvSpPr>
        <dsp:cNvPr id="0" name=""/>
        <dsp:cNvSpPr/>
      </dsp:nvSpPr>
      <dsp:spPr>
        <a:xfrm>
          <a:off x="2841019" y="158061"/>
          <a:ext cx="1445403" cy="917831"/>
        </a:xfrm>
        <a:prstGeom prst="roundRect">
          <a:avLst>
            <a:gd name="adj" fmla="val 10000"/>
          </a:avLst>
        </a:prstGeom>
        <a:solidFill>
          <a:schemeClr val="lt1">
            <a:hueOff val="0"/>
            <a:satOff val="0"/>
            <a:lum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SCALING</a:t>
          </a:r>
          <a:endParaRPr lang="en-US" sz="2000" kern="1200" dirty="0"/>
        </a:p>
      </dsp:txBody>
      <dsp:txXfrm>
        <a:off x="2867901" y="184943"/>
        <a:ext cx="1391639" cy="864067"/>
      </dsp:txXfrm>
    </dsp:sp>
    <dsp:sp modelId="{F8827257-5AE6-45F8-82DC-6A9A43D1225E}">
      <dsp:nvSpPr>
        <dsp:cNvPr id="0" name=""/>
        <dsp:cNvSpPr/>
      </dsp:nvSpPr>
      <dsp:spPr>
        <a:xfrm>
          <a:off x="1797116" y="1343694"/>
          <a:ext cx="1445403" cy="91783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B6004CAE-37A0-46A4-98CD-249E8CCA49C8}">
      <dsp:nvSpPr>
        <dsp:cNvPr id="0" name=""/>
        <dsp:cNvSpPr/>
      </dsp:nvSpPr>
      <dsp:spPr>
        <a:xfrm>
          <a:off x="1957716" y="1496264"/>
          <a:ext cx="1445403" cy="917831"/>
        </a:xfrm>
        <a:prstGeom prst="roundRect">
          <a:avLst>
            <a:gd name="adj" fmla="val 10000"/>
          </a:avLst>
        </a:prstGeom>
        <a:solidFill>
          <a:schemeClr val="lt1">
            <a:hueOff val="0"/>
            <a:satOff val="0"/>
            <a:lum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Dissimilar Constructs</a:t>
          </a:r>
          <a:endParaRPr lang="en-US" sz="2000" kern="1200" dirty="0"/>
        </a:p>
      </dsp:txBody>
      <dsp:txXfrm>
        <a:off x="1984598" y="1523146"/>
        <a:ext cx="1391639" cy="864067"/>
      </dsp:txXfrm>
    </dsp:sp>
    <dsp:sp modelId="{4486D335-16AC-4702-856C-CB87BE10A236}">
      <dsp:nvSpPr>
        <dsp:cNvPr id="0" name=""/>
        <dsp:cNvSpPr/>
      </dsp:nvSpPr>
      <dsp:spPr>
        <a:xfrm>
          <a:off x="3563721" y="1343694"/>
          <a:ext cx="1445403" cy="91783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FE09EEF-D0E9-4E7E-AAE4-94ECB73E83AC}">
      <dsp:nvSpPr>
        <dsp:cNvPr id="0" name=""/>
        <dsp:cNvSpPr/>
      </dsp:nvSpPr>
      <dsp:spPr>
        <a:xfrm>
          <a:off x="3724321" y="1496264"/>
          <a:ext cx="1445403" cy="917831"/>
        </a:xfrm>
        <a:prstGeom prst="roundRect">
          <a:avLst>
            <a:gd name="adj" fmla="val 10000"/>
          </a:avLst>
        </a:prstGeom>
        <a:solidFill>
          <a:schemeClr val="lt1">
            <a:hueOff val="0"/>
            <a:satOff val="0"/>
            <a:lum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Similar Constructs</a:t>
          </a:r>
          <a:endParaRPr lang="en-US" sz="2000" kern="1200" dirty="0"/>
        </a:p>
      </dsp:txBody>
      <dsp:txXfrm>
        <a:off x="3751203" y="1523146"/>
        <a:ext cx="1391639" cy="864067"/>
      </dsp:txXfrm>
    </dsp:sp>
    <dsp:sp modelId="{EAF0B654-EC04-46FA-8532-45BE5A25C37B}">
      <dsp:nvSpPr>
        <dsp:cNvPr id="0" name=""/>
        <dsp:cNvSpPr/>
      </dsp:nvSpPr>
      <dsp:spPr>
        <a:xfrm>
          <a:off x="1535660" y="2681897"/>
          <a:ext cx="1445403" cy="91783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056D66B9-58E0-419F-95D4-F66641D83F5F}">
      <dsp:nvSpPr>
        <dsp:cNvPr id="0" name=""/>
        <dsp:cNvSpPr/>
      </dsp:nvSpPr>
      <dsp:spPr>
        <a:xfrm>
          <a:off x="1696260" y="2834467"/>
          <a:ext cx="1445403" cy="917831"/>
        </a:xfrm>
        <a:prstGeom prst="roundRect">
          <a:avLst>
            <a:gd name="adj" fmla="val 10000"/>
          </a:avLst>
        </a:prstGeom>
        <a:solidFill>
          <a:schemeClr val="lt1">
            <a:hueOff val="0"/>
            <a:satOff val="0"/>
            <a:lum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Dissimilar Reliability</a:t>
          </a:r>
          <a:endParaRPr lang="en-US" sz="2000" kern="1200" dirty="0"/>
        </a:p>
      </dsp:txBody>
      <dsp:txXfrm>
        <a:off x="1723142" y="2861349"/>
        <a:ext cx="1391639" cy="864067"/>
      </dsp:txXfrm>
    </dsp:sp>
    <dsp:sp modelId="{3C17309B-2FAC-4BBE-8291-D852FEAAD19E}">
      <dsp:nvSpPr>
        <dsp:cNvPr id="0" name=""/>
        <dsp:cNvSpPr/>
      </dsp:nvSpPr>
      <dsp:spPr>
        <a:xfrm>
          <a:off x="1335016" y="4020100"/>
          <a:ext cx="1846691" cy="91783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9EEF96CA-C20C-4ADF-9D67-2D4270D749BA}">
      <dsp:nvSpPr>
        <dsp:cNvPr id="0" name=""/>
        <dsp:cNvSpPr/>
      </dsp:nvSpPr>
      <dsp:spPr>
        <a:xfrm>
          <a:off x="1495617" y="4172671"/>
          <a:ext cx="1846691" cy="917831"/>
        </a:xfrm>
        <a:prstGeom prst="ellipse">
          <a:avLst/>
        </a:prstGeom>
        <a:solidFill>
          <a:schemeClr val="lt1">
            <a:hueOff val="0"/>
            <a:satOff val="0"/>
            <a:lum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t>Calibration</a:t>
          </a:r>
          <a:endParaRPr lang="en-US" sz="2000" b="1" kern="1200" dirty="0"/>
        </a:p>
      </dsp:txBody>
      <dsp:txXfrm>
        <a:off x="1766059" y="4307084"/>
        <a:ext cx="1305807" cy="649005"/>
      </dsp:txXfrm>
    </dsp:sp>
    <dsp:sp modelId="{05DD5224-EA5D-4A8D-B272-F3A892C88906}">
      <dsp:nvSpPr>
        <dsp:cNvPr id="0" name=""/>
        <dsp:cNvSpPr/>
      </dsp:nvSpPr>
      <dsp:spPr>
        <a:xfrm>
          <a:off x="652358" y="5358303"/>
          <a:ext cx="1445403" cy="91783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D0AD4423-A22E-4527-B50F-FBF40170EC1A}">
      <dsp:nvSpPr>
        <dsp:cNvPr id="0" name=""/>
        <dsp:cNvSpPr/>
      </dsp:nvSpPr>
      <dsp:spPr>
        <a:xfrm>
          <a:off x="812958" y="5510874"/>
          <a:ext cx="1445403" cy="917831"/>
        </a:xfrm>
        <a:prstGeom prst="roundRect">
          <a:avLst>
            <a:gd name="adj" fmla="val 10000"/>
          </a:avLst>
        </a:prstGeom>
        <a:solidFill>
          <a:schemeClr val="lt1">
            <a:hueOff val="0"/>
            <a:satOff val="0"/>
            <a:lum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Common Population</a:t>
          </a:r>
          <a:endParaRPr lang="en-US" sz="2000" kern="1200" dirty="0"/>
        </a:p>
      </dsp:txBody>
      <dsp:txXfrm>
        <a:off x="839840" y="5537756"/>
        <a:ext cx="1391639" cy="864067"/>
      </dsp:txXfrm>
    </dsp:sp>
    <dsp:sp modelId="{A397CFA1-EBAE-419F-A0B8-25A4006131AB}">
      <dsp:nvSpPr>
        <dsp:cNvPr id="0" name=""/>
        <dsp:cNvSpPr/>
      </dsp:nvSpPr>
      <dsp:spPr>
        <a:xfrm>
          <a:off x="2418962" y="5358303"/>
          <a:ext cx="1445403" cy="91783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D7108D8E-6BDC-4CD6-98BF-95BBFC549A71}">
      <dsp:nvSpPr>
        <dsp:cNvPr id="0" name=""/>
        <dsp:cNvSpPr/>
      </dsp:nvSpPr>
      <dsp:spPr>
        <a:xfrm>
          <a:off x="2579563" y="5510874"/>
          <a:ext cx="1445403" cy="917831"/>
        </a:xfrm>
        <a:prstGeom prst="roundRect">
          <a:avLst>
            <a:gd name="adj" fmla="val 10000"/>
          </a:avLst>
        </a:prstGeom>
        <a:solidFill>
          <a:schemeClr val="lt1">
            <a:hueOff val="0"/>
            <a:satOff val="0"/>
            <a:lum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Anchor Measure</a:t>
          </a:r>
          <a:endParaRPr lang="en-US" sz="2000" kern="1200" dirty="0"/>
        </a:p>
      </dsp:txBody>
      <dsp:txXfrm>
        <a:off x="2606445" y="5537756"/>
        <a:ext cx="1391639" cy="864067"/>
      </dsp:txXfrm>
    </dsp:sp>
    <dsp:sp modelId="{CFF34E4F-DFFD-46C8-9A17-54C29AAD40C6}">
      <dsp:nvSpPr>
        <dsp:cNvPr id="0" name=""/>
        <dsp:cNvSpPr/>
      </dsp:nvSpPr>
      <dsp:spPr>
        <a:xfrm>
          <a:off x="5591781" y="2681897"/>
          <a:ext cx="1445403" cy="91783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4D5C654-5A71-4657-87C9-8161414DCDD7}">
      <dsp:nvSpPr>
        <dsp:cNvPr id="0" name=""/>
        <dsp:cNvSpPr/>
      </dsp:nvSpPr>
      <dsp:spPr>
        <a:xfrm>
          <a:off x="5752382" y="2834467"/>
          <a:ext cx="1445403" cy="917831"/>
        </a:xfrm>
        <a:prstGeom prst="roundRect">
          <a:avLst>
            <a:gd name="adj" fmla="val 10000"/>
          </a:avLst>
        </a:prstGeom>
        <a:solidFill>
          <a:schemeClr val="lt1">
            <a:hueOff val="0"/>
            <a:satOff val="0"/>
            <a:lum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Similar Reliability</a:t>
          </a:r>
          <a:endParaRPr lang="en-US" sz="2000" kern="1200" dirty="0"/>
        </a:p>
      </dsp:txBody>
      <dsp:txXfrm>
        <a:off x="5779264" y="2861349"/>
        <a:ext cx="1391639" cy="864067"/>
      </dsp:txXfrm>
    </dsp:sp>
    <dsp:sp modelId="{5B423221-DE1E-41F7-9CD2-0FC9C534C831}">
      <dsp:nvSpPr>
        <dsp:cNvPr id="0" name=""/>
        <dsp:cNvSpPr/>
      </dsp:nvSpPr>
      <dsp:spPr>
        <a:xfrm>
          <a:off x="4266828" y="4020100"/>
          <a:ext cx="1445403" cy="91783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0452B2F4-9EAF-4233-9C66-280621BBB17C}">
      <dsp:nvSpPr>
        <dsp:cNvPr id="0" name=""/>
        <dsp:cNvSpPr/>
      </dsp:nvSpPr>
      <dsp:spPr>
        <a:xfrm>
          <a:off x="4427428" y="4172671"/>
          <a:ext cx="1445403" cy="917831"/>
        </a:xfrm>
        <a:prstGeom prst="roundRect">
          <a:avLst>
            <a:gd name="adj" fmla="val 10000"/>
          </a:avLst>
        </a:prstGeom>
        <a:solidFill>
          <a:schemeClr val="lt1">
            <a:hueOff val="0"/>
            <a:satOff val="0"/>
            <a:lum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Dissimilar Difficulty + Population</a:t>
          </a:r>
          <a:endParaRPr lang="en-US" sz="2000" kern="1200" dirty="0"/>
        </a:p>
      </dsp:txBody>
      <dsp:txXfrm>
        <a:off x="4454310" y="4199553"/>
        <a:ext cx="1391639" cy="864067"/>
      </dsp:txXfrm>
    </dsp:sp>
    <dsp:sp modelId="{9E02C5D4-CF5A-4143-B3B9-CF7731773DDB}">
      <dsp:nvSpPr>
        <dsp:cNvPr id="0" name=""/>
        <dsp:cNvSpPr/>
      </dsp:nvSpPr>
      <dsp:spPr>
        <a:xfrm>
          <a:off x="4185567" y="5358303"/>
          <a:ext cx="1607925" cy="91783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56768CBA-80B0-4E8A-85CD-609C7E9162A5}">
      <dsp:nvSpPr>
        <dsp:cNvPr id="0" name=""/>
        <dsp:cNvSpPr/>
      </dsp:nvSpPr>
      <dsp:spPr>
        <a:xfrm>
          <a:off x="4346167" y="5510874"/>
          <a:ext cx="1607925" cy="917831"/>
        </a:xfrm>
        <a:prstGeom prst="ellipse">
          <a:avLst/>
        </a:prstGeom>
        <a:solidFill>
          <a:schemeClr val="lt1">
            <a:hueOff val="0"/>
            <a:satOff val="0"/>
            <a:lum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t>Vertical Scaling</a:t>
          </a:r>
          <a:endParaRPr lang="en-US" sz="2000" b="1" kern="1200" dirty="0"/>
        </a:p>
      </dsp:txBody>
      <dsp:txXfrm>
        <a:off x="4581642" y="5645287"/>
        <a:ext cx="1136975" cy="649005"/>
      </dsp:txXfrm>
    </dsp:sp>
    <dsp:sp modelId="{6F9782C5-6AE3-4099-842F-ED79735BDA57}">
      <dsp:nvSpPr>
        <dsp:cNvPr id="0" name=""/>
        <dsp:cNvSpPr/>
      </dsp:nvSpPr>
      <dsp:spPr>
        <a:xfrm>
          <a:off x="4266828" y="6696506"/>
          <a:ext cx="1445403" cy="91783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055B869-A427-4724-8DD1-AD7A7D4C05DD}">
      <dsp:nvSpPr>
        <dsp:cNvPr id="0" name=""/>
        <dsp:cNvSpPr/>
      </dsp:nvSpPr>
      <dsp:spPr>
        <a:xfrm>
          <a:off x="4427428" y="6849077"/>
          <a:ext cx="1445403" cy="917831"/>
        </a:xfrm>
        <a:prstGeom prst="roundRect">
          <a:avLst>
            <a:gd name="adj" fmla="val 10000"/>
          </a:avLst>
        </a:prstGeom>
        <a:solidFill>
          <a:schemeClr val="lt1">
            <a:hueOff val="0"/>
            <a:satOff val="0"/>
            <a:lum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Anchor Measure</a:t>
          </a:r>
          <a:endParaRPr lang="en-US" sz="1800" kern="1200" dirty="0"/>
        </a:p>
      </dsp:txBody>
      <dsp:txXfrm>
        <a:off x="4454310" y="6875959"/>
        <a:ext cx="1391639" cy="864067"/>
      </dsp:txXfrm>
    </dsp:sp>
    <dsp:sp modelId="{9AA60CE4-3369-4B28-82BC-B3899B0C562E}">
      <dsp:nvSpPr>
        <dsp:cNvPr id="0" name=""/>
        <dsp:cNvSpPr/>
      </dsp:nvSpPr>
      <dsp:spPr>
        <a:xfrm>
          <a:off x="6916735" y="4020100"/>
          <a:ext cx="1445403" cy="91783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3EB1A5D5-865C-4A51-ABCB-6BB80AD7AEBF}">
      <dsp:nvSpPr>
        <dsp:cNvPr id="0" name=""/>
        <dsp:cNvSpPr/>
      </dsp:nvSpPr>
      <dsp:spPr>
        <a:xfrm>
          <a:off x="7077335" y="4172671"/>
          <a:ext cx="1445403" cy="917831"/>
        </a:xfrm>
        <a:prstGeom prst="roundRect">
          <a:avLst>
            <a:gd name="adj" fmla="val 10000"/>
          </a:avLst>
        </a:prstGeom>
        <a:solidFill>
          <a:schemeClr val="lt1">
            <a:hueOff val="0"/>
            <a:satOff val="0"/>
            <a:lum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Similar Difficulty + Population</a:t>
          </a:r>
          <a:endParaRPr lang="en-US" sz="2000" kern="1200" dirty="0"/>
        </a:p>
      </dsp:txBody>
      <dsp:txXfrm>
        <a:off x="7104217" y="4199553"/>
        <a:ext cx="1391639" cy="864067"/>
      </dsp:txXfrm>
    </dsp:sp>
    <dsp:sp modelId="{0D5DE98B-76B4-479D-BC94-A894F1742CEE}">
      <dsp:nvSpPr>
        <dsp:cNvPr id="0" name=""/>
        <dsp:cNvSpPr/>
      </dsp:nvSpPr>
      <dsp:spPr>
        <a:xfrm>
          <a:off x="6524076" y="5358303"/>
          <a:ext cx="2230720" cy="91783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D18E8022-3768-48AB-A50E-5332DE935646}">
      <dsp:nvSpPr>
        <dsp:cNvPr id="0" name=""/>
        <dsp:cNvSpPr/>
      </dsp:nvSpPr>
      <dsp:spPr>
        <a:xfrm>
          <a:off x="6684677" y="5510874"/>
          <a:ext cx="2230720" cy="917831"/>
        </a:xfrm>
        <a:prstGeom prst="ellipse">
          <a:avLst/>
        </a:prstGeom>
        <a:solidFill>
          <a:schemeClr val="lt1">
            <a:hueOff val="0"/>
            <a:satOff val="0"/>
            <a:lum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t>Concordance</a:t>
          </a:r>
          <a:endParaRPr lang="en-US" sz="2000" b="1" kern="1200" dirty="0"/>
        </a:p>
      </dsp:txBody>
      <dsp:txXfrm>
        <a:off x="7011358" y="5645287"/>
        <a:ext cx="1577358" cy="649005"/>
      </dsp:txXfrm>
    </dsp:sp>
    <dsp:sp modelId="{5D02AE5C-1BD3-4DD5-AEF9-02710EE65BD4}">
      <dsp:nvSpPr>
        <dsp:cNvPr id="0" name=""/>
        <dsp:cNvSpPr/>
      </dsp:nvSpPr>
      <dsp:spPr>
        <a:xfrm>
          <a:off x="6033432" y="6696506"/>
          <a:ext cx="1445403" cy="91783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877415B0-FBC1-4EC2-B5DB-2AD33C3711BA}">
      <dsp:nvSpPr>
        <dsp:cNvPr id="0" name=""/>
        <dsp:cNvSpPr/>
      </dsp:nvSpPr>
      <dsp:spPr>
        <a:xfrm>
          <a:off x="6194033" y="6849077"/>
          <a:ext cx="1445403" cy="917831"/>
        </a:xfrm>
        <a:prstGeom prst="roundRect">
          <a:avLst>
            <a:gd name="adj" fmla="val 10000"/>
          </a:avLst>
        </a:prstGeom>
        <a:solidFill>
          <a:schemeClr val="lt1">
            <a:hueOff val="0"/>
            <a:satOff val="0"/>
            <a:lum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Common Population</a:t>
          </a:r>
          <a:endParaRPr lang="en-US" sz="1800" kern="1200" dirty="0"/>
        </a:p>
      </dsp:txBody>
      <dsp:txXfrm>
        <a:off x="6220915" y="6875959"/>
        <a:ext cx="1391639" cy="864067"/>
      </dsp:txXfrm>
    </dsp:sp>
    <dsp:sp modelId="{F38AAF3E-319B-4D8B-B47B-A38FFBDF6A09}">
      <dsp:nvSpPr>
        <dsp:cNvPr id="0" name=""/>
        <dsp:cNvSpPr/>
      </dsp:nvSpPr>
      <dsp:spPr>
        <a:xfrm>
          <a:off x="7800037" y="6696506"/>
          <a:ext cx="1445403" cy="91783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2FCC0F2C-8A4F-4098-822E-66240D2D44DA}">
      <dsp:nvSpPr>
        <dsp:cNvPr id="0" name=""/>
        <dsp:cNvSpPr/>
      </dsp:nvSpPr>
      <dsp:spPr>
        <a:xfrm>
          <a:off x="7960638" y="6849077"/>
          <a:ext cx="1445403" cy="917831"/>
        </a:xfrm>
        <a:prstGeom prst="roundRect">
          <a:avLst>
            <a:gd name="adj" fmla="val 10000"/>
          </a:avLst>
        </a:prstGeom>
        <a:solidFill>
          <a:schemeClr val="lt1">
            <a:hueOff val="0"/>
            <a:satOff val="0"/>
            <a:lum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Anchor Measure</a:t>
          </a:r>
          <a:endParaRPr lang="en-US" sz="1800" kern="1200" dirty="0"/>
        </a:p>
      </dsp:txBody>
      <dsp:txXfrm>
        <a:off x="7987520" y="6875959"/>
        <a:ext cx="1391639" cy="86406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7999E4-FE01-46C1-877E-D2AEE519204A}">
      <dsp:nvSpPr>
        <dsp:cNvPr id="0" name=""/>
        <dsp:cNvSpPr/>
      </dsp:nvSpPr>
      <dsp:spPr>
        <a:xfrm>
          <a:off x="6635449" y="3516503"/>
          <a:ext cx="1139919" cy="542497"/>
        </a:xfrm>
        <a:custGeom>
          <a:avLst/>
          <a:gdLst/>
          <a:ahLst/>
          <a:cxnLst/>
          <a:rect l="0" t="0" r="0" b="0"/>
          <a:pathLst>
            <a:path>
              <a:moveTo>
                <a:pt x="0" y="0"/>
              </a:moveTo>
              <a:lnTo>
                <a:pt x="0" y="369696"/>
              </a:lnTo>
              <a:lnTo>
                <a:pt x="1139919" y="369696"/>
              </a:lnTo>
              <a:lnTo>
                <a:pt x="1139919" y="54249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470254-F377-40AF-9D03-692E4E5DFEE7}">
      <dsp:nvSpPr>
        <dsp:cNvPr id="0" name=""/>
        <dsp:cNvSpPr/>
      </dsp:nvSpPr>
      <dsp:spPr>
        <a:xfrm>
          <a:off x="5495530" y="5243481"/>
          <a:ext cx="3419757" cy="542497"/>
        </a:xfrm>
        <a:custGeom>
          <a:avLst/>
          <a:gdLst/>
          <a:ahLst/>
          <a:cxnLst/>
          <a:rect l="0" t="0" r="0" b="0"/>
          <a:pathLst>
            <a:path>
              <a:moveTo>
                <a:pt x="0" y="0"/>
              </a:moveTo>
              <a:lnTo>
                <a:pt x="0" y="369696"/>
              </a:lnTo>
              <a:lnTo>
                <a:pt x="3419757" y="369696"/>
              </a:lnTo>
              <a:lnTo>
                <a:pt x="3419757" y="54249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F91D41-CAAE-4079-8117-3011BC146870}">
      <dsp:nvSpPr>
        <dsp:cNvPr id="0" name=""/>
        <dsp:cNvSpPr/>
      </dsp:nvSpPr>
      <dsp:spPr>
        <a:xfrm>
          <a:off x="5495530" y="5243481"/>
          <a:ext cx="1139919" cy="542497"/>
        </a:xfrm>
        <a:custGeom>
          <a:avLst/>
          <a:gdLst/>
          <a:ahLst/>
          <a:cxnLst/>
          <a:rect l="0" t="0" r="0" b="0"/>
          <a:pathLst>
            <a:path>
              <a:moveTo>
                <a:pt x="0" y="0"/>
              </a:moveTo>
              <a:lnTo>
                <a:pt x="0" y="369696"/>
              </a:lnTo>
              <a:lnTo>
                <a:pt x="1139919" y="369696"/>
              </a:lnTo>
              <a:lnTo>
                <a:pt x="1139919" y="54249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A289BB-73AC-4C93-8B2B-C7C7E8A09699}">
      <dsp:nvSpPr>
        <dsp:cNvPr id="0" name=""/>
        <dsp:cNvSpPr/>
      </dsp:nvSpPr>
      <dsp:spPr>
        <a:xfrm>
          <a:off x="4355611" y="5243481"/>
          <a:ext cx="1139919" cy="542497"/>
        </a:xfrm>
        <a:custGeom>
          <a:avLst/>
          <a:gdLst/>
          <a:ahLst/>
          <a:cxnLst/>
          <a:rect l="0" t="0" r="0" b="0"/>
          <a:pathLst>
            <a:path>
              <a:moveTo>
                <a:pt x="1139919" y="0"/>
              </a:moveTo>
              <a:lnTo>
                <a:pt x="1139919" y="369696"/>
              </a:lnTo>
              <a:lnTo>
                <a:pt x="0" y="369696"/>
              </a:lnTo>
              <a:lnTo>
                <a:pt x="0" y="54249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DD552D1-BDB2-42D7-AE61-F45F4DBB06F3}">
      <dsp:nvSpPr>
        <dsp:cNvPr id="0" name=""/>
        <dsp:cNvSpPr/>
      </dsp:nvSpPr>
      <dsp:spPr>
        <a:xfrm>
          <a:off x="2075772" y="5243481"/>
          <a:ext cx="3419757" cy="542497"/>
        </a:xfrm>
        <a:custGeom>
          <a:avLst/>
          <a:gdLst/>
          <a:ahLst/>
          <a:cxnLst/>
          <a:rect l="0" t="0" r="0" b="0"/>
          <a:pathLst>
            <a:path>
              <a:moveTo>
                <a:pt x="3419757" y="0"/>
              </a:moveTo>
              <a:lnTo>
                <a:pt x="3419757" y="369696"/>
              </a:lnTo>
              <a:lnTo>
                <a:pt x="0" y="369696"/>
              </a:lnTo>
              <a:lnTo>
                <a:pt x="0" y="54249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D59974-CFEF-4DBC-BA52-566F1BC5942E}">
      <dsp:nvSpPr>
        <dsp:cNvPr id="0" name=""/>
        <dsp:cNvSpPr/>
      </dsp:nvSpPr>
      <dsp:spPr>
        <a:xfrm>
          <a:off x="5495530" y="3516503"/>
          <a:ext cx="1139919" cy="542497"/>
        </a:xfrm>
        <a:custGeom>
          <a:avLst/>
          <a:gdLst/>
          <a:ahLst/>
          <a:cxnLst/>
          <a:rect l="0" t="0" r="0" b="0"/>
          <a:pathLst>
            <a:path>
              <a:moveTo>
                <a:pt x="1139919" y="0"/>
              </a:moveTo>
              <a:lnTo>
                <a:pt x="1139919" y="369696"/>
              </a:lnTo>
              <a:lnTo>
                <a:pt x="0" y="369696"/>
              </a:lnTo>
              <a:lnTo>
                <a:pt x="0" y="54249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DAB053F-9814-4E72-B270-1384EF4801E4}">
      <dsp:nvSpPr>
        <dsp:cNvPr id="0" name=""/>
        <dsp:cNvSpPr/>
      </dsp:nvSpPr>
      <dsp:spPr>
        <a:xfrm>
          <a:off x="4355611" y="1789525"/>
          <a:ext cx="2279838" cy="542497"/>
        </a:xfrm>
        <a:custGeom>
          <a:avLst/>
          <a:gdLst/>
          <a:ahLst/>
          <a:cxnLst/>
          <a:rect l="0" t="0" r="0" b="0"/>
          <a:pathLst>
            <a:path>
              <a:moveTo>
                <a:pt x="0" y="0"/>
              </a:moveTo>
              <a:lnTo>
                <a:pt x="0" y="369696"/>
              </a:lnTo>
              <a:lnTo>
                <a:pt x="2279838" y="369696"/>
              </a:lnTo>
              <a:lnTo>
                <a:pt x="2279838" y="54249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EB1F5B-9897-4B26-A666-AEA9C0467C95}">
      <dsp:nvSpPr>
        <dsp:cNvPr id="0" name=""/>
        <dsp:cNvSpPr/>
      </dsp:nvSpPr>
      <dsp:spPr>
        <a:xfrm>
          <a:off x="2075772" y="3516503"/>
          <a:ext cx="1139919" cy="542497"/>
        </a:xfrm>
        <a:custGeom>
          <a:avLst/>
          <a:gdLst/>
          <a:ahLst/>
          <a:cxnLst/>
          <a:rect l="0" t="0" r="0" b="0"/>
          <a:pathLst>
            <a:path>
              <a:moveTo>
                <a:pt x="0" y="0"/>
              </a:moveTo>
              <a:lnTo>
                <a:pt x="0" y="369696"/>
              </a:lnTo>
              <a:lnTo>
                <a:pt x="1139919" y="369696"/>
              </a:lnTo>
              <a:lnTo>
                <a:pt x="1139919" y="54249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7A7C85-0EF2-4372-AC42-81EABEEA1777}">
      <dsp:nvSpPr>
        <dsp:cNvPr id="0" name=""/>
        <dsp:cNvSpPr/>
      </dsp:nvSpPr>
      <dsp:spPr>
        <a:xfrm>
          <a:off x="935853" y="3516503"/>
          <a:ext cx="1139919" cy="542497"/>
        </a:xfrm>
        <a:custGeom>
          <a:avLst/>
          <a:gdLst/>
          <a:ahLst/>
          <a:cxnLst/>
          <a:rect l="0" t="0" r="0" b="0"/>
          <a:pathLst>
            <a:path>
              <a:moveTo>
                <a:pt x="1139919" y="0"/>
              </a:moveTo>
              <a:lnTo>
                <a:pt x="1139919" y="369696"/>
              </a:lnTo>
              <a:lnTo>
                <a:pt x="0" y="369696"/>
              </a:lnTo>
              <a:lnTo>
                <a:pt x="0" y="54249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6C1674-116F-4C37-83B7-24515F0FBD4F}">
      <dsp:nvSpPr>
        <dsp:cNvPr id="0" name=""/>
        <dsp:cNvSpPr/>
      </dsp:nvSpPr>
      <dsp:spPr>
        <a:xfrm>
          <a:off x="2075772" y="1789525"/>
          <a:ext cx="2279838" cy="542497"/>
        </a:xfrm>
        <a:custGeom>
          <a:avLst/>
          <a:gdLst/>
          <a:ahLst/>
          <a:cxnLst/>
          <a:rect l="0" t="0" r="0" b="0"/>
          <a:pathLst>
            <a:path>
              <a:moveTo>
                <a:pt x="2279838" y="0"/>
              </a:moveTo>
              <a:lnTo>
                <a:pt x="2279838" y="369696"/>
              </a:lnTo>
              <a:lnTo>
                <a:pt x="0" y="369696"/>
              </a:lnTo>
              <a:lnTo>
                <a:pt x="0" y="54249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86FE2C-300B-4F39-B2FF-9E0CF4D164DB}">
      <dsp:nvSpPr>
        <dsp:cNvPr id="0" name=""/>
        <dsp:cNvSpPr/>
      </dsp:nvSpPr>
      <dsp:spPr>
        <a:xfrm>
          <a:off x="3422950" y="605046"/>
          <a:ext cx="1865322" cy="11844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5CC4CE-5AEA-475B-A33A-B53AB28E4DCC}">
      <dsp:nvSpPr>
        <dsp:cNvPr id="0" name=""/>
        <dsp:cNvSpPr/>
      </dsp:nvSpPr>
      <dsp:spPr>
        <a:xfrm>
          <a:off x="3630208" y="801941"/>
          <a:ext cx="1865322" cy="1184479"/>
        </a:xfrm>
        <a:prstGeom prst="roundRect">
          <a:avLst>
            <a:gd name="adj" fmla="val 10000"/>
          </a:avLst>
        </a:prstGeom>
        <a:solidFill>
          <a:schemeClr val="lt1">
            <a:hueOff val="0"/>
            <a:satOff val="0"/>
            <a:lum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Equating</a:t>
          </a:r>
          <a:endParaRPr lang="en-US" sz="2300" kern="1200" dirty="0"/>
        </a:p>
      </dsp:txBody>
      <dsp:txXfrm>
        <a:off x="3664900" y="836633"/>
        <a:ext cx="1795938" cy="1115095"/>
      </dsp:txXfrm>
    </dsp:sp>
    <dsp:sp modelId="{A5C11793-B880-4CE4-A572-0E7DB9804728}">
      <dsp:nvSpPr>
        <dsp:cNvPr id="0" name=""/>
        <dsp:cNvSpPr/>
      </dsp:nvSpPr>
      <dsp:spPr>
        <a:xfrm>
          <a:off x="1143111" y="2332023"/>
          <a:ext cx="1865322" cy="11844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AEF0677-7866-4F71-A523-D9D30B235E20}">
      <dsp:nvSpPr>
        <dsp:cNvPr id="0" name=""/>
        <dsp:cNvSpPr/>
      </dsp:nvSpPr>
      <dsp:spPr>
        <a:xfrm>
          <a:off x="1350369" y="2528918"/>
          <a:ext cx="1865322" cy="1184479"/>
        </a:xfrm>
        <a:prstGeom prst="roundRect">
          <a:avLst>
            <a:gd name="adj" fmla="val 10000"/>
          </a:avLst>
        </a:prstGeom>
        <a:solidFill>
          <a:schemeClr val="lt1">
            <a:hueOff val="0"/>
            <a:satOff val="0"/>
            <a:lum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Common Population</a:t>
          </a:r>
          <a:endParaRPr lang="en-US" sz="2300" kern="1200" dirty="0"/>
        </a:p>
      </dsp:txBody>
      <dsp:txXfrm>
        <a:off x="1385061" y="2563610"/>
        <a:ext cx="1795938" cy="1115095"/>
      </dsp:txXfrm>
    </dsp:sp>
    <dsp:sp modelId="{BAFFD3CD-593F-451D-9CC4-67833705F03A}">
      <dsp:nvSpPr>
        <dsp:cNvPr id="0" name=""/>
        <dsp:cNvSpPr/>
      </dsp:nvSpPr>
      <dsp:spPr>
        <a:xfrm>
          <a:off x="3192" y="4059001"/>
          <a:ext cx="1865322" cy="11844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530B8C-3383-4A3E-AD95-B270AEC43B10}">
      <dsp:nvSpPr>
        <dsp:cNvPr id="0" name=""/>
        <dsp:cNvSpPr/>
      </dsp:nvSpPr>
      <dsp:spPr>
        <a:xfrm>
          <a:off x="210450" y="4255896"/>
          <a:ext cx="1865322" cy="1184479"/>
        </a:xfrm>
        <a:prstGeom prst="roundRect">
          <a:avLst>
            <a:gd name="adj" fmla="val 10000"/>
          </a:avLst>
        </a:prstGeom>
        <a:solidFill>
          <a:schemeClr val="lt1">
            <a:hueOff val="0"/>
            <a:satOff val="0"/>
            <a:lum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Observed Score</a:t>
          </a:r>
          <a:endParaRPr lang="en-US" sz="2300" kern="1200" dirty="0"/>
        </a:p>
      </dsp:txBody>
      <dsp:txXfrm>
        <a:off x="245142" y="4290588"/>
        <a:ext cx="1795938" cy="1115095"/>
      </dsp:txXfrm>
    </dsp:sp>
    <dsp:sp modelId="{D364AD1F-143E-4B1D-9E74-4D0078B23E57}">
      <dsp:nvSpPr>
        <dsp:cNvPr id="0" name=""/>
        <dsp:cNvSpPr/>
      </dsp:nvSpPr>
      <dsp:spPr>
        <a:xfrm>
          <a:off x="2283030" y="4059001"/>
          <a:ext cx="1865322" cy="11844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7650A2C-BB7D-4F19-B0F6-480C3F902991}">
      <dsp:nvSpPr>
        <dsp:cNvPr id="0" name=""/>
        <dsp:cNvSpPr/>
      </dsp:nvSpPr>
      <dsp:spPr>
        <a:xfrm>
          <a:off x="2490288" y="4255896"/>
          <a:ext cx="1865322" cy="1184479"/>
        </a:xfrm>
        <a:prstGeom prst="roundRect">
          <a:avLst>
            <a:gd name="adj" fmla="val 10000"/>
          </a:avLst>
        </a:prstGeom>
        <a:solidFill>
          <a:schemeClr val="lt1">
            <a:hueOff val="0"/>
            <a:satOff val="0"/>
            <a:lum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True Score:</a:t>
          </a:r>
        </a:p>
        <a:p>
          <a:pPr lvl="0" algn="ctr" defTabSz="1022350">
            <a:lnSpc>
              <a:spcPct val="90000"/>
            </a:lnSpc>
            <a:spcBef>
              <a:spcPct val="0"/>
            </a:spcBef>
            <a:spcAft>
              <a:spcPct val="35000"/>
            </a:spcAft>
          </a:pPr>
          <a:r>
            <a:rPr lang="en-US" sz="2300" kern="1200" dirty="0" smtClean="0"/>
            <a:t>CTT/IRT</a:t>
          </a:r>
          <a:endParaRPr lang="en-US" sz="2300" kern="1200" dirty="0"/>
        </a:p>
      </dsp:txBody>
      <dsp:txXfrm>
        <a:off x="2524980" y="4290588"/>
        <a:ext cx="1795938" cy="1115095"/>
      </dsp:txXfrm>
    </dsp:sp>
    <dsp:sp modelId="{6CE3782C-A959-420E-A88C-80B488414A58}">
      <dsp:nvSpPr>
        <dsp:cNvPr id="0" name=""/>
        <dsp:cNvSpPr/>
      </dsp:nvSpPr>
      <dsp:spPr>
        <a:xfrm>
          <a:off x="5702788" y="2332023"/>
          <a:ext cx="1865322" cy="11844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746985-87A8-4B32-8B0E-A39BC01CEACD}">
      <dsp:nvSpPr>
        <dsp:cNvPr id="0" name=""/>
        <dsp:cNvSpPr/>
      </dsp:nvSpPr>
      <dsp:spPr>
        <a:xfrm>
          <a:off x="5910046" y="2528918"/>
          <a:ext cx="1865322" cy="1184479"/>
        </a:xfrm>
        <a:prstGeom prst="roundRect">
          <a:avLst>
            <a:gd name="adj" fmla="val 10000"/>
          </a:avLst>
        </a:prstGeom>
        <a:solidFill>
          <a:schemeClr val="lt1">
            <a:hueOff val="0"/>
            <a:satOff val="0"/>
            <a:lum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Anchor Test</a:t>
          </a:r>
          <a:endParaRPr lang="en-US" sz="2300" kern="1200" dirty="0"/>
        </a:p>
      </dsp:txBody>
      <dsp:txXfrm>
        <a:off x="5944738" y="2563610"/>
        <a:ext cx="1795938" cy="1115095"/>
      </dsp:txXfrm>
    </dsp:sp>
    <dsp:sp modelId="{EA864632-E5C4-4FB8-A265-C65BF4E7C6C8}">
      <dsp:nvSpPr>
        <dsp:cNvPr id="0" name=""/>
        <dsp:cNvSpPr/>
      </dsp:nvSpPr>
      <dsp:spPr>
        <a:xfrm>
          <a:off x="4562869" y="4059001"/>
          <a:ext cx="1865322" cy="11844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0D7A8B-52EC-4E39-BC5B-D112B3B69FA6}">
      <dsp:nvSpPr>
        <dsp:cNvPr id="0" name=""/>
        <dsp:cNvSpPr/>
      </dsp:nvSpPr>
      <dsp:spPr>
        <a:xfrm>
          <a:off x="4770127" y="4255896"/>
          <a:ext cx="1865322" cy="1184479"/>
        </a:xfrm>
        <a:prstGeom prst="roundRect">
          <a:avLst>
            <a:gd name="adj" fmla="val 10000"/>
          </a:avLst>
        </a:prstGeom>
        <a:solidFill>
          <a:schemeClr val="lt1">
            <a:hueOff val="0"/>
            <a:satOff val="0"/>
            <a:lum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Observed Score</a:t>
          </a:r>
          <a:endParaRPr lang="en-US" sz="2300" kern="1200" dirty="0"/>
        </a:p>
      </dsp:txBody>
      <dsp:txXfrm>
        <a:off x="4804819" y="4290588"/>
        <a:ext cx="1795938" cy="1115095"/>
      </dsp:txXfrm>
    </dsp:sp>
    <dsp:sp modelId="{E0445374-7F17-4A60-96C4-C360097D3835}">
      <dsp:nvSpPr>
        <dsp:cNvPr id="0" name=""/>
        <dsp:cNvSpPr/>
      </dsp:nvSpPr>
      <dsp:spPr>
        <a:xfrm>
          <a:off x="1143111" y="5785979"/>
          <a:ext cx="1865322" cy="11844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9F8ED9F-998E-4A12-9E42-0E5CD6028B8E}">
      <dsp:nvSpPr>
        <dsp:cNvPr id="0" name=""/>
        <dsp:cNvSpPr/>
      </dsp:nvSpPr>
      <dsp:spPr>
        <a:xfrm>
          <a:off x="1350369" y="5982874"/>
          <a:ext cx="1865322" cy="1184479"/>
        </a:xfrm>
        <a:prstGeom prst="roundRect">
          <a:avLst>
            <a:gd name="adj" fmla="val 10000"/>
          </a:avLst>
        </a:prstGeom>
        <a:solidFill>
          <a:schemeClr val="lt1">
            <a:hueOff val="0"/>
            <a:satOff val="0"/>
            <a:lum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Post-stratification</a:t>
          </a:r>
          <a:endParaRPr lang="en-US" sz="2300" kern="1200" dirty="0"/>
        </a:p>
      </dsp:txBody>
      <dsp:txXfrm>
        <a:off x="1385061" y="6017566"/>
        <a:ext cx="1795938" cy="1115095"/>
      </dsp:txXfrm>
    </dsp:sp>
    <dsp:sp modelId="{81903771-38FE-47FD-B227-819721008C0D}">
      <dsp:nvSpPr>
        <dsp:cNvPr id="0" name=""/>
        <dsp:cNvSpPr/>
      </dsp:nvSpPr>
      <dsp:spPr>
        <a:xfrm>
          <a:off x="3422950" y="5785979"/>
          <a:ext cx="1865322" cy="11844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DED88F-0635-4F62-BD88-D75CBD611E59}">
      <dsp:nvSpPr>
        <dsp:cNvPr id="0" name=""/>
        <dsp:cNvSpPr/>
      </dsp:nvSpPr>
      <dsp:spPr>
        <a:xfrm>
          <a:off x="3630208" y="5982874"/>
          <a:ext cx="1865322" cy="1184479"/>
        </a:xfrm>
        <a:prstGeom prst="roundRect">
          <a:avLst>
            <a:gd name="adj" fmla="val 10000"/>
          </a:avLst>
        </a:prstGeom>
        <a:solidFill>
          <a:schemeClr val="lt1">
            <a:hueOff val="0"/>
            <a:satOff val="0"/>
            <a:lum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Chain</a:t>
          </a:r>
          <a:endParaRPr lang="en-US" sz="2300" kern="1200" dirty="0"/>
        </a:p>
      </dsp:txBody>
      <dsp:txXfrm>
        <a:off x="3664900" y="6017566"/>
        <a:ext cx="1795938" cy="1115095"/>
      </dsp:txXfrm>
    </dsp:sp>
    <dsp:sp modelId="{ABA46D7B-7A3B-405C-B0E2-6E30505A58BA}">
      <dsp:nvSpPr>
        <dsp:cNvPr id="0" name=""/>
        <dsp:cNvSpPr/>
      </dsp:nvSpPr>
      <dsp:spPr>
        <a:xfrm>
          <a:off x="5702788" y="5785979"/>
          <a:ext cx="1865322" cy="11844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CE32B4-30D9-4DFF-962B-4C6D2E526492}">
      <dsp:nvSpPr>
        <dsp:cNvPr id="0" name=""/>
        <dsp:cNvSpPr/>
      </dsp:nvSpPr>
      <dsp:spPr>
        <a:xfrm>
          <a:off x="5910046" y="5982874"/>
          <a:ext cx="1865322" cy="1184479"/>
        </a:xfrm>
        <a:prstGeom prst="roundRect">
          <a:avLst>
            <a:gd name="adj" fmla="val 10000"/>
          </a:avLst>
        </a:prstGeom>
        <a:solidFill>
          <a:schemeClr val="lt1">
            <a:hueOff val="0"/>
            <a:satOff val="0"/>
            <a:lum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Levine</a:t>
          </a:r>
          <a:endParaRPr lang="en-US" sz="2300" kern="1200" dirty="0"/>
        </a:p>
      </dsp:txBody>
      <dsp:txXfrm>
        <a:off x="5944738" y="6017566"/>
        <a:ext cx="1795938" cy="1115095"/>
      </dsp:txXfrm>
    </dsp:sp>
    <dsp:sp modelId="{2EFA0EDB-64F4-40F6-9278-8E1E9946A20E}">
      <dsp:nvSpPr>
        <dsp:cNvPr id="0" name=""/>
        <dsp:cNvSpPr/>
      </dsp:nvSpPr>
      <dsp:spPr>
        <a:xfrm>
          <a:off x="7982627" y="5785979"/>
          <a:ext cx="1865322" cy="11844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1D4D76-C3D8-4D30-99EE-69CBA3E68A9C}">
      <dsp:nvSpPr>
        <dsp:cNvPr id="0" name=""/>
        <dsp:cNvSpPr/>
      </dsp:nvSpPr>
      <dsp:spPr>
        <a:xfrm>
          <a:off x="8189885" y="5982874"/>
          <a:ext cx="1865322" cy="1184479"/>
        </a:xfrm>
        <a:prstGeom prst="roundRect">
          <a:avLst>
            <a:gd name="adj" fmla="val 10000"/>
          </a:avLst>
        </a:prstGeom>
        <a:solidFill>
          <a:schemeClr val="lt1">
            <a:hueOff val="0"/>
            <a:satOff val="0"/>
            <a:lum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IRT Observed Score</a:t>
          </a:r>
          <a:endParaRPr lang="en-US" sz="2300" kern="1200" dirty="0"/>
        </a:p>
      </dsp:txBody>
      <dsp:txXfrm>
        <a:off x="8224577" y="6017566"/>
        <a:ext cx="1795938" cy="1115095"/>
      </dsp:txXfrm>
    </dsp:sp>
    <dsp:sp modelId="{9C270E50-E737-4574-A090-6ADFCDCBC958}">
      <dsp:nvSpPr>
        <dsp:cNvPr id="0" name=""/>
        <dsp:cNvSpPr/>
      </dsp:nvSpPr>
      <dsp:spPr>
        <a:xfrm>
          <a:off x="6842707" y="4059001"/>
          <a:ext cx="1865322" cy="11844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8F6B04-0D4D-490B-89EE-50C1B95C1088}">
      <dsp:nvSpPr>
        <dsp:cNvPr id="0" name=""/>
        <dsp:cNvSpPr/>
      </dsp:nvSpPr>
      <dsp:spPr>
        <a:xfrm>
          <a:off x="7049965" y="4255896"/>
          <a:ext cx="1865322" cy="1184479"/>
        </a:xfrm>
        <a:prstGeom prst="roundRect">
          <a:avLst>
            <a:gd name="adj" fmla="val 10000"/>
          </a:avLst>
        </a:prstGeom>
        <a:solidFill>
          <a:schemeClr val="lt1">
            <a:hueOff val="0"/>
            <a:satOff val="0"/>
            <a:lum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True Score: CTT/IRT</a:t>
          </a:r>
          <a:endParaRPr lang="en-US" sz="2300" kern="1200" dirty="0"/>
        </a:p>
      </dsp:txBody>
      <dsp:txXfrm>
        <a:off x="7084657" y="4290588"/>
        <a:ext cx="1795938" cy="111509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DF19FB-AEE6-451F-A745-8A561D663650}">
      <dsp:nvSpPr>
        <dsp:cNvPr id="0" name=""/>
        <dsp:cNvSpPr/>
      </dsp:nvSpPr>
      <dsp:spPr>
        <a:xfrm>
          <a:off x="3356" y="0"/>
          <a:ext cx="3228379" cy="3972560"/>
        </a:xfrm>
        <a:prstGeom prst="roundRect">
          <a:avLst>
            <a:gd name="adj" fmla="val 10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Random Subgroup 1</a:t>
          </a:r>
          <a:endParaRPr lang="en-US" sz="2400" kern="1200" dirty="0"/>
        </a:p>
      </dsp:txBody>
      <dsp:txXfrm>
        <a:off x="3356" y="0"/>
        <a:ext cx="3228379" cy="1191768"/>
      </dsp:txXfrm>
    </dsp:sp>
    <dsp:sp modelId="{6D5720CD-90F9-4F9F-9B8C-A0F3BCA175D9}">
      <dsp:nvSpPr>
        <dsp:cNvPr id="0" name=""/>
        <dsp:cNvSpPr/>
      </dsp:nvSpPr>
      <dsp:spPr>
        <a:xfrm>
          <a:off x="326194" y="1122669"/>
          <a:ext cx="2582703" cy="258216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n-US" sz="1600" kern="1200" dirty="0" smtClean="0"/>
            <a:t>Question A1</a:t>
          </a:r>
        </a:p>
        <a:p>
          <a:pPr lvl="0" algn="ctr" defTabSz="711200">
            <a:lnSpc>
              <a:spcPct val="90000"/>
            </a:lnSpc>
            <a:spcBef>
              <a:spcPct val="0"/>
            </a:spcBef>
            <a:spcAft>
              <a:spcPct val="35000"/>
            </a:spcAft>
          </a:pPr>
          <a:r>
            <a:rPr lang="en-US" sz="1600" kern="1200" dirty="0" smtClean="0"/>
            <a:t>Question A2</a:t>
          </a:r>
        </a:p>
        <a:p>
          <a:pPr lvl="0" algn="ctr" defTabSz="711200">
            <a:lnSpc>
              <a:spcPct val="90000"/>
            </a:lnSpc>
            <a:spcBef>
              <a:spcPct val="0"/>
            </a:spcBef>
            <a:spcAft>
              <a:spcPct val="35000"/>
            </a:spcAft>
          </a:pPr>
          <a:r>
            <a:rPr lang="en-US" sz="1600" kern="1200" dirty="0" smtClean="0"/>
            <a:t>Question A3</a:t>
          </a:r>
        </a:p>
        <a:p>
          <a:pPr lvl="0" algn="ctr" defTabSz="711200">
            <a:lnSpc>
              <a:spcPct val="90000"/>
            </a:lnSpc>
            <a:spcBef>
              <a:spcPct val="0"/>
            </a:spcBef>
            <a:spcAft>
              <a:spcPct val="35000"/>
            </a:spcAft>
          </a:pPr>
          <a:r>
            <a:rPr lang="en-US" sz="1600" kern="1200" dirty="0" smtClean="0"/>
            <a:t>Question A4</a:t>
          </a:r>
        </a:p>
        <a:p>
          <a:pPr lvl="0" algn="ctr" defTabSz="711200">
            <a:lnSpc>
              <a:spcPct val="90000"/>
            </a:lnSpc>
            <a:spcBef>
              <a:spcPct val="0"/>
            </a:spcBef>
            <a:spcAft>
              <a:spcPct val="35000"/>
            </a:spcAft>
          </a:pPr>
          <a:r>
            <a:rPr lang="en-US" sz="1600" kern="1200" dirty="0" smtClean="0"/>
            <a:t>Question A5</a:t>
          </a:r>
        </a:p>
        <a:p>
          <a:pPr lvl="0" algn="ctr" defTabSz="711200">
            <a:lnSpc>
              <a:spcPct val="90000"/>
            </a:lnSpc>
            <a:spcBef>
              <a:spcPct val="0"/>
            </a:spcBef>
            <a:spcAft>
              <a:spcPct val="35000"/>
            </a:spcAft>
          </a:pPr>
          <a:r>
            <a:rPr lang="en-US" sz="1600" kern="1200" dirty="0" smtClean="0"/>
            <a:t>Question A6</a:t>
          </a:r>
        </a:p>
        <a:p>
          <a:pPr lvl="0" algn="ctr" defTabSz="711200">
            <a:lnSpc>
              <a:spcPct val="90000"/>
            </a:lnSpc>
            <a:spcBef>
              <a:spcPct val="0"/>
            </a:spcBef>
            <a:spcAft>
              <a:spcPct val="35000"/>
            </a:spcAft>
          </a:pPr>
          <a:r>
            <a:rPr lang="en-US" sz="1600" kern="1200" dirty="0" smtClean="0"/>
            <a:t>Question A7</a:t>
          </a:r>
        </a:p>
        <a:p>
          <a:pPr lvl="0" algn="ctr" defTabSz="711200">
            <a:lnSpc>
              <a:spcPct val="90000"/>
            </a:lnSpc>
            <a:spcBef>
              <a:spcPct val="0"/>
            </a:spcBef>
            <a:spcAft>
              <a:spcPct val="35000"/>
            </a:spcAft>
          </a:pPr>
          <a:r>
            <a:rPr lang="en-US" sz="1600" kern="1200" dirty="0" smtClean="0"/>
            <a:t>Question A8</a:t>
          </a:r>
        </a:p>
      </dsp:txBody>
      <dsp:txXfrm>
        <a:off x="401823" y="1198298"/>
        <a:ext cx="2431445" cy="2430906"/>
      </dsp:txXfrm>
    </dsp:sp>
    <dsp:sp modelId="{1AA53FBC-9128-482B-A7BA-092BF26AFCFF}">
      <dsp:nvSpPr>
        <dsp:cNvPr id="0" name=""/>
        <dsp:cNvSpPr/>
      </dsp:nvSpPr>
      <dsp:spPr>
        <a:xfrm>
          <a:off x="3473864" y="0"/>
          <a:ext cx="3228379" cy="3972560"/>
        </a:xfrm>
        <a:prstGeom prst="roundRect">
          <a:avLst>
            <a:gd name="adj" fmla="val 10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Random Subgroup 2</a:t>
          </a:r>
          <a:endParaRPr lang="en-US" sz="2400" kern="1200" dirty="0"/>
        </a:p>
      </dsp:txBody>
      <dsp:txXfrm>
        <a:off x="3473864" y="0"/>
        <a:ext cx="3228379" cy="1191768"/>
      </dsp:txXfrm>
    </dsp:sp>
    <dsp:sp modelId="{AB29429B-BFF1-4584-9A04-A2304FA38A0C}">
      <dsp:nvSpPr>
        <dsp:cNvPr id="0" name=""/>
        <dsp:cNvSpPr/>
      </dsp:nvSpPr>
      <dsp:spPr>
        <a:xfrm>
          <a:off x="3855716" y="1131335"/>
          <a:ext cx="2464674" cy="2582148"/>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n-US" sz="1600" kern="1200" dirty="0" smtClean="0"/>
            <a:t>Question B1</a:t>
          </a:r>
        </a:p>
        <a:p>
          <a:pPr lvl="0" algn="ctr" defTabSz="711200">
            <a:lnSpc>
              <a:spcPct val="90000"/>
            </a:lnSpc>
            <a:spcBef>
              <a:spcPct val="0"/>
            </a:spcBef>
            <a:spcAft>
              <a:spcPct val="35000"/>
            </a:spcAft>
          </a:pPr>
          <a:r>
            <a:rPr lang="en-US" sz="1600" kern="1200" dirty="0" smtClean="0"/>
            <a:t>Question B2</a:t>
          </a:r>
        </a:p>
        <a:p>
          <a:pPr lvl="0" algn="ctr" defTabSz="711200">
            <a:lnSpc>
              <a:spcPct val="90000"/>
            </a:lnSpc>
            <a:spcBef>
              <a:spcPct val="0"/>
            </a:spcBef>
            <a:spcAft>
              <a:spcPct val="35000"/>
            </a:spcAft>
          </a:pPr>
          <a:r>
            <a:rPr lang="en-US" sz="1600" kern="1200" dirty="0" smtClean="0"/>
            <a:t>Question B3</a:t>
          </a:r>
        </a:p>
        <a:p>
          <a:pPr lvl="0" algn="ctr" defTabSz="711200">
            <a:lnSpc>
              <a:spcPct val="90000"/>
            </a:lnSpc>
            <a:spcBef>
              <a:spcPct val="0"/>
            </a:spcBef>
            <a:spcAft>
              <a:spcPct val="35000"/>
            </a:spcAft>
          </a:pPr>
          <a:r>
            <a:rPr lang="en-US" sz="1600" kern="1200" dirty="0" smtClean="0"/>
            <a:t>Question B4</a:t>
          </a:r>
        </a:p>
        <a:p>
          <a:pPr lvl="0" algn="ctr" defTabSz="711200">
            <a:lnSpc>
              <a:spcPct val="90000"/>
            </a:lnSpc>
            <a:spcBef>
              <a:spcPct val="0"/>
            </a:spcBef>
            <a:spcAft>
              <a:spcPct val="35000"/>
            </a:spcAft>
          </a:pPr>
          <a:r>
            <a:rPr lang="en-US" sz="1600" kern="1200" dirty="0" smtClean="0"/>
            <a:t>Question B5</a:t>
          </a:r>
        </a:p>
        <a:p>
          <a:pPr lvl="0" algn="ctr" defTabSz="711200">
            <a:lnSpc>
              <a:spcPct val="90000"/>
            </a:lnSpc>
            <a:spcBef>
              <a:spcPct val="0"/>
            </a:spcBef>
            <a:spcAft>
              <a:spcPct val="35000"/>
            </a:spcAft>
          </a:pPr>
          <a:r>
            <a:rPr lang="en-US" sz="1600" kern="1200" dirty="0" smtClean="0"/>
            <a:t>Question B6</a:t>
          </a:r>
        </a:p>
        <a:p>
          <a:pPr lvl="0" algn="ctr" defTabSz="711200">
            <a:lnSpc>
              <a:spcPct val="90000"/>
            </a:lnSpc>
            <a:spcBef>
              <a:spcPct val="0"/>
            </a:spcBef>
            <a:spcAft>
              <a:spcPct val="35000"/>
            </a:spcAft>
          </a:pPr>
          <a:r>
            <a:rPr lang="en-US" sz="1600" kern="1200" dirty="0" smtClean="0"/>
            <a:t>Question B7</a:t>
          </a:r>
        </a:p>
        <a:p>
          <a:pPr lvl="0" algn="ctr" defTabSz="711200">
            <a:lnSpc>
              <a:spcPct val="90000"/>
            </a:lnSpc>
            <a:spcBef>
              <a:spcPct val="0"/>
            </a:spcBef>
            <a:spcAft>
              <a:spcPct val="35000"/>
            </a:spcAft>
          </a:pPr>
          <a:r>
            <a:rPr lang="en-US" sz="1600" kern="1200" dirty="0" smtClean="0"/>
            <a:t>Question B8</a:t>
          </a:r>
        </a:p>
      </dsp:txBody>
      <dsp:txXfrm>
        <a:off x="3927904" y="1203523"/>
        <a:ext cx="2320298" cy="243777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DF19FB-AEE6-451F-A745-8A561D663650}">
      <dsp:nvSpPr>
        <dsp:cNvPr id="0" name=""/>
        <dsp:cNvSpPr/>
      </dsp:nvSpPr>
      <dsp:spPr>
        <a:xfrm>
          <a:off x="3356" y="0"/>
          <a:ext cx="3228379" cy="5354320"/>
        </a:xfrm>
        <a:prstGeom prst="roundRect">
          <a:avLst>
            <a:gd name="adj" fmla="val 10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Subgroup 1</a:t>
          </a:r>
        </a:p>
        <a:p>
          <a:pPr lvl="0" algn="ctr" defTabSz="1066800">
            <a:lnSpc>
              <a:spcPct val="90000"/>
            </a:lnSpc>
            <a:spcBef>
              <a:spcPct val="0"/>
            </a:spcBef>
            <a:spcAft>
              <a:spcPct val="35000"/>
            </a:spcAft>
          </a:pPr>
          <a:r>
            <a:rPr lang="en-US" sz="2400" kern="1200" dirty="0" smtClean="0"/>
            <a:t>Form A</a:t>
          </a:r>
          <a:endParaRPr lang="en-US" sz="2400" kern="1200" dirty="0"/>
        </a:p>
      </dsp:txBody>
      <dsp:txXfrm>
        <a:off x="3356" y="0"/>
        <a:ext cx="3228379" cy="1606296"/>
      </dsp:txXfrm>
    </dsp:sp>
    <dsp:sp modelId="{4972AEA5-9FE0-42E2-AC1A-5E476996270D}">
      <dsp:nvSpPr>
        <dsp:cNvPr id="0" name=""/>
        <dsp:cNvSpPr/>
      </dsp:nvSpPr>
      <dsp:spPr>
        <a:xfrm>
          <a:off x="326194" y="1607864"/>
          <a:ext cx="2582703" cy="1614400"/>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Question A1</a:t>
          </a:r>
        </a:p>
        <a:p>
          <a:pPr lvl="0" algn="ctr" defTabSz="889000">
            <a:lnSpc>
              <a:spcPct val="90000"/>
            </a:lnSpc>
            <a:spcBef>
              <a:spcPct val="0"/>
            </a:spcBef>
            <a:spcAft>
              <a:spcPct val="35000"/>
            </a:spcAft>
          </a:pPr>
          <a:r>
            <a:rPr lang="en-US" sz="2000" kern="1200" dirty="0" smtClean="0"/>
            <a:t>Question A2</a:t>
          </a:r>
        </a:p>
        <a:p>
          <a:pPr lvl="0" algn="ctr" defTabSz="889000">
            <a:lnSpc>
              <a:spcPct val="90000"/>
            </a:lnSpc>
            <a:spcBef>
              <a:spcPct val="0"/>
            </a:spcBef>
            <a:spcAft>
              <a:spcPct val="35000"/>
            </a:spcAft>
          </a:pPr>
          <a:r>
            <a:rPr lang="en-US" sz="2000" kern="1200" dirty="0" smtClean="0"/>
            <a:t>Question A3</a:t>
          </a:r>
        </a:p>
        <a:p>
          <a:pPr lvl="0" algn="ctr" defTabSz="889000">
            <a:lnSpc>
              <a:spcPct val="90000"/>
            </a:lnSpc>
            <a:spcBef>
              <a:spcPct val="0"/>
            </a:spcBef>
            <a:spcAft>
              <a:spcPct val="35000"/>
            </a:spcAft>
          </a:pPr>
          <a:r>
            <a:rPr lang="en-US" sz="2000" kern="1200" dirty="0" smtClean="0"/>
            <a:t>Question A4</a:t>
          </a:r>
          <a:endParaRPr lang="en-US" sz="2000" kern="1200" dirty="0"/>
        </a:p>
      </dsp:txBody>
      <dsp:txXfrm>
        <a:off x="373478" y="1655148"/>
        <a:ext cx="2488135" cy="1519832"/>
      </dsp:txXfrm>
    </dsp:sp>
    <dsp:sp modelId="{4B106465-D3CD-4083-BE5E-A791EF19036C}">
      <dsp:nvSpPr>
        <dsp:cNvPr id="0" name=""/>
        <dsp:cNvSpPr/>
      </dsp:nvSpPr>
      <dsp:spPr>
        <a:xfrm>
          <a:off x="326194" y="3470634"/>
          <a:ext cx="2582703" cy="1614400"/>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Question A5</a:t>
          </a:r>
        </a:p>
        <a:p>
          <a:pPr lvl="0" algn="ctr" defTabSz="889000">
            <a:lnSpc>
              <a:spcPct val="90000"/>
            </a:lnSpc>
            <a:spcBef>
              <a:spcPct val="0"/>
            </a:spcBef>
            <a:spcAft>
              <a:spcPct val="35000"/>
            </a:spcAft>
          </a:pPr>
          <a:r>
            <a:rPr lang="en-US" sz="2000" kern="1200" dirty="0" smtClean="0"/>
            <a:t>Question A6</a:t>
          </a:r>
        </a:p>
        <a:p>
          <a:pPr lvl="0" algn="ctr" defTabSz="889000">
            <a:lnSpc>
              <a:spcPct val="90000"/>
            </a:lnSpc>
            <a:spcBef>
              <a:spcPct val="0"/>
            </a:spcBef>
            <a:spcAft>
              <a:spcPct val="35000"/>
            </a:spcAft>
          </a:pPr>
          <a:r>
            <a:rPr lang="en-US" sz="2000" kern="1200" dirty="0" smtClean="0"/>
            <a:t>Question A7</a:t>
          </a:r>
        </a:p>
        <a:p>
          <a:pPr lvl="0" algn="ctr" defTabSz="889000">
            <a:lnSpc>
              <a:spcPct val="90000"/>
            </a:lnSpc>
            <a:spcBef>
              <a:spcPct val="0"/>
            </a:spcBef>
            <a:spcAft>
              <a:spcPct val="35000"/>
            </a:spcAft>
          </a:pPr>
          <a:r>
            <a:rPr lang="en-US" sz="2000" kern="1200" dirty="0" smtClean="0"/>
            <a:t>Question A8</a:t>
          </a:r>
          <a:endParaRPr lang="en-US" sz="2000" kern="1200" dirty="0"/>
        </a:p>
      </dsp:txBody>
      <dsp:txXfrm>
        <a:off x="373478" y="3517918"/>
        <a:ext cx="2488135" cy="1519832"/>
      </dsp:txXfrm>
    </dsp:sp>
    <dsp:sp modelId="{1AA53FBC-9128-482B-A7BA-092BF26AFCFF}">
      <dsp:nvSpPr>
        <dsp:cNvPr id="0" name=""/>
        <dsp:cNvSpPr/>
      </dsp:nvSpPr>
      <dsp:spPr>
        <a:xfrm>
          <a:off x="3473864" y="0"/>
          <a:ext cx="3228379" cy="5354320"/>
        </a:xfrm>
        <a:prstGeom prst="roundRect">
          <a:avLst>
            <a:gd name="adj" fmla="val 10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Subgroup 2</a:t>
          </a:r>
        </a:p>
        <a:p>
          <a:pPr lvl="0" algn="ctr" defTabSz="1066800">
            <a:lnSpc>
              <a:spcPct val="90000"/>
            </a:lnSpc>
            <a:spcBef>
              <a:spcPct val="0"/>
            </a:spcBef>
            <a:spcAft>
              <a:spcPct val="35000"/>
            </a:spcAft>
          </a:pPr>
          <a:r>
            <a:rPr lang="en-US" sz="2400" kern="1200" dirty="0" smtClean="0"/>
            <a:t>Form B</a:t>
          </a:r>
          <a:endParaRPr lang="en-US" sz="2400" kern="1200" dirty="0"/>
        </a:p>
      </dsp:txBody>
      <dsp:txXfrm>
        <a:off x="3473864" y="0"/>
        <a:ext cx="3228379" cy="1606296"/>
      </dsp:txXfrm>
    </dsp:sp>
    <dsp:sp modelId="{08172A9A-D741-43EA-B453-A0D155066DF7}">
      <dsp:nvSpPr>
        <dsp:cNvPr id="0" name=""/>
        <dsp:cNvSpPr/>
      </dsp:nvSpPr>
      <dsp:spPr>
        <a:xfrm>
          <a:off x="3796702" y="1607864"/>
          <a:ext cx="2582703" cy="1614400"/>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Question A1</a:t>
          </a:r>
        </a:p>
        <a:p>
          <a:pPr lvl="0" algn="ctr" defTabSz="889000">
            <a:lnSpc>
              <a:spcPct val="90000"/>
            </a:lnSpc>
            <a:spcBef>
              <a:spcPct val="0"/>
            </a:spcBef>
            <a:spcAft>
              <a:spcPct val="35000"/>
            </a:spcAft>
          </a:pPr>
          <a:r>
            <a:rPr lang="en-US" sz="2000" kern="1200" dirty="0" smtClean="0"/>
            <a:t>Question A2</a:t>
          </a:r>
        </a:p>
        <a:p>
          <a:pPr lvl="0" algn="ctr" defTabSz="889000">
            <a:lnSpc>
              <a:spcPct val="90000"/>
            </a:lnSpc>
            <a:spcBef>
              <a:spcPct val="0"/>
            </a:spcBef>
            <a:spcAft>
              <a:spcPct val="35000"/>
            </a:spcAft>
          </a:pPr>
          <a:r>
            <a:rPr lang="en-US" sz="2000" kern="1200" dirty="0" smtClean="0"/>
            <a:t>Question A3</a:t>
          </a:r>
        </a:p>
        <a:p>
          <a:pPr lvl="0" algn="ctr" defTabSz="889000">
            <a:lnSpc>
              <a:spcPct val="90000"/>
            </a:lnSpc>
            <a:spcBef>
              <a:spcPct val="0"/>
            </a:spcBef>
            <a:spcAft>
              <a:spcPct val="35000"/>
            </a:spcAft>
          </a:pPr>
          <a:r>
            <a:rPr lang="en-US" sz="2000" kern="1200" dirty="0" smtClean="0"/>
            <a:t>Question A4</a:t>
          </a:r>
          <a:endParaRPr lang="en-US" sz="2000" kern="1200" dirty="0"/>
        </a:p>
      </dsp:txBody>
      <dsp:txXfrm>
        <a:off x="3843986" y="1655148"/>
        <a:ext cx="2488135" cy="1519832"/>
      </dsp:txXfrm>
    </dsp:sp>
    <dsp:sp modelId="{9F229D0B-9149-461F-B318-3538054E4291}">
      <dsp:nvSpPr>
        <dsp:cNvPr id="0" name=""/>
        <dsp:cNvSpPr/>
      </dsp:nvSpPr>
      <dsp:spPr>
        <a:xfrm>
          <a:off x="3796702" y="3470634"/>
          <a:ext cx="2582703" cy="1614400"/>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Question B5</a:t>
          </a:r>
        </a:p>
        <a:p>
          <a:pPr lvl="0" algn="ctr" defTabSz="889000">
            <a:lnSpc>
              <a:spcPct val="90000"/>
            </a:lnSpc>
            <a:spcBef>
              <a:spcPct val="0"/>
            </a:spcBef>
            <a:spcAft>
              <a:spcPct val="35000"/>
            </a:spcAft>
          </a:pPr>
          <a:r>
            <a:rPr lang="en-US" sz="2000" kern="1200" dirty="0" smtClean="0"/>
            <a:t>Question B6</a:t>
          </a:r>
        </a:p>
        <a:p>
          <a:pPr lvl="0" algn="ctr" defTabSz="889000">
            <a:lnSpc>
              <a:spcPct val="90000"/>
            </a:lnSpc>
            <a:spcBef>
              <a:spcPct val="0"/>
            </a:spcBef>
            <a:spcAft>
              <a:spcPct val="35000"/>
            </a:spcAft>
          </a:pPr>
          <a:r>
            <a:rPr lang="en-US" sz="2000" kern="1200" dirty="0" smtClean="0"/>
            <a:t>Question B7</a:t>
          </a:r>
        </a:p>
        <a:p>
          <a:pPr lvl="0" algn="ctr" defTabSz="889000">
            <a:lnSpc>
              <a:spcPct val="90000"/>
            </a:lnSpc>
            <a:spcBef>
              <a:spcPct val="0"/>
            </a:spcBef>
            <a:spcAft>
              <a:spcPct val="35000"/>
            </a:spcAft>
          </a:pPr>
          <a:r>
            <a:rPr lang="en-US" sz="2000" kern="1200" dirty="0" smtClean="0"/>
            <a:t>Question B8</a:t>
          </a:r>
          <a:endParaRPr lang="en-US" sz="2000" kern="1200" dirty="0"/>
        </a:p>
      </dsp:txBody>
      <dsp:txXfrm>
        <a:off x="3843986" y="3517918"/>
        <a:ext cx="2488135" cy="151983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4"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49924" cy="353222"/>
          </a:xfrm>
          <a:prstGeom prst="rect">
            <a:avLst/>
          </a:prstGeom>
        </p:spPr>
        <p:txBody>
          <a:bodyPr vert="horz" lIns="93727" tIns="46864" rIns="93727" bIns="46864" rtlCol="0"/>
          <a:lstStyle>
            <a:lvl1pPr algn="l">
              <a:defRPr sz="1200"/>
            </a:lvl1pPr>
          </a:lstStyle>
          <a:p>
            <a:pPr>
              <a:defRPr/>
            </a:pPr>
            <a:r>
              <a:rPr lang="en-US"/>
              <a:t>EPSY 8290: Equating</a:t>
            </a:r>
          </a:p>
        </p:txBody>
      </p:sp>
      <p:sp>
        <p:nvSpPr>
          <p:cNvPr id="5" name="Slide Number Placeholder 4"/>
          <p:cNvSpPr>
            <a:spLocks noGrp="1"/>
          </p:cNvSpPr>
          <p:nvPr>
            <p:ph type="sldNum" sz="quarter" idx="3"/>
          </p:nvPr>
        </p:nvSpPr>
        <p:spPr>
          <a:xfrm>
            <a:off x="5291986" y="6705185"/>
            <a:ext cx="4049924" cy="353222"/>
          </a:xfrm>
          <a:prstGeom prst="rect">
            <a:avLst/>
          </a:prstGeom>
        </p:spPr>
        <p:txBody>
          <a:bodyPr vert="horz" lIns="93727" tIns="46864" rIns="93727" bIns="46864" rtlCol="0" anchor="b"/>
          <a:lstStyle>
            <a:lvl1pPr algn="r">
              <a:defRPr sz="1200"/>
            </a:lvl1pPr>
          </a:lstStyle>
          <a:p>
            <a:pPr>
              <a:defRPr/>
            </a:pPr>
            <a:fld id="{386BE9C2-BE30-45A4-ACB2-E8D325C1E0BA}" type="slidenum">
              <a:rPr lang="en-US"/>
              <a:pPr>
                <a:defRPr/>
              </a:pPr>
              <a:t>‹#›</a:t>
            </a:fld>
            <a:endParaRPr lang="en-US"/>
          </a:p>
        </p:txBody>
      </p:sp>
      <p:sp>
        <p:nvSpPr>
          <p:cNvPr id="6" name="Date Placeholder 5"/>
          <p:cNvSpPr>
            <a:spLocks noGrp="1"/>
          </p:cNvSpPr>
          <p:nvPr>
            <p:ph type="dt" sz="quarter" idx="1"/>
          </p:nvPr>
        </p:nvSpPr>
        <p:spPr>
          <a:xfrm>
            <a:off x="5291986" y="0"/>
            <a:ext cx="4049924" cy="353222"/>
          </a:xfrm>
          <a:prstGeom prst="rect">
            <a:avLst/>
          </a:prstGeom>
        </p:spPr>
        <p:txBody>
          <a:bodyPr vert="horz" lIns="93727" tIns="46864" rIns="93727" bIns="46864" rtlCol="0"/>
          <a:lstStyle>
            <a:lvl1pPr algn="r">
              <a:defRPr sz="1200"/>
            </a:lvl1pPr>
          </a:lstStyle>
          <a:p>
            <a:pPr>
              <a:defRPr/>
            </a:pPr>
            <a:r>
              <a:rPr lang="en-US"/>
              <a:t>1/23/08</a:t>
            </a:r>
          </a:p>
        </p:txBody>
      </p:sp>
    </p:spTree>
    <p:extLst>
      <p:ext uri="{BB962C8B-B14F-4D97-AF65-F5344CB8AC3E}">
        <p14:creationId xmlns:p14="http://schemas.microsoft.com/office/powerpoint/2010/main" val="25290598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49924" cy="353222"/>
          </a:xfrm>
          <a:prstGeom prst="rect">
            <a:avLst/>
          </a:prstGeom>
        </p:spPr>
        <p:txBody>
          <a:bodyPr vert="horz" lIns="93727" tIns="46864" rIns="93727" bIns="46864" rtlCol="0"/>
          <a:lstStyle>
            <a:lvl1pPr algn="l">
              <a:defRPr sz="1200"/>
            </a:lvl1pPr>
          </a:lstStyle>
          <a:p>
            <a:pPr>
              <a:defRPr/>
            </a:pPr>
            <a:endParaRPr lang="en-US"/>
          </a:p>
        </p:txBody>
      </p:sp>
      <p:sp>
        <p:nvSpPr>
          <p:cNvPr id="3" name="Date Placeholder 2"/>
          <p:cNvSpPr>
            <a:spLocks noGrp="1"/>
          </p:cNvSpPr>
          <p:nvPr>
            <p:ph type="dt" idx="1"/>
          </p:nvPr>
        </p:nvSpPr>
        <p:spPr>
          <a:xfrm>
            <a:off x="5291986" y="0"/>
            <a:ext cx="4049924" cy="353222"/>
          </a:xfrm>
          <a:prstGeom prst="rect">
            <a:avLst/>
          </a:prstGeom>
        </p:spPr>
        <p:txBody>
          <a:bodyPr vert="horz" lIns="93727" tIns="46864" rIns="93727" bIns="46864" rtlCol="0"/>
          <a:lstStyle>
            <a:lvl1pPr algn="r">
              <a:defRPr sz="1200"/>
            </a:lvl1pPr>
          </a:lstStyle>
          <a:p>
            <a:pPr>
              <a:defRPr/>
            </a:pPr>
            <a:fld id="{0FB95C44-20FA-4395-88F8-A543CD88B4CA}" type="datetimeFigureOut">
              <a:rPr lang="en-US"/>
              <a:pPr>
                <a:defRPr/>
              </a:pPr>
              <a:t>4/5/2016</a:t>
            </a:fld>
            <a:endParaRPr lang="en-US"/>
          </a:p>
        </p:txBody>
      </p:sp>
      <p:sp>
        <p:nvSpPr>
          <p:cNvPr id="4" name="Slide Image Placeholder 3"/>
          <p:cNvSpPr>
            <a:spLocks noGrp="1" noRot="1" noChangeAspect="1"/>
          </p:cNvSpPr>
          <p:nvPr>
            <p:ph type="sldImg" idx="2"/>
          </p:nvPr>
        </p:nvSpPr>
        <p:spPr>
          <a:xfrm>
            <a:off x="2959100" y="528638"/>
            <a:ext cx="3425825" cy="2647950"/>
          </a:xfrm>
          <a:prstGeom prst="rect">
            <a:avLst/>
          </a:prstGeom>
          <a:noFill/>
          <a:ln w="12700">
            <a:solidFill>
              <a:prstClr val="black"/>
            </a:solidFill>
          </a:ln>
        </p:spPr>
        <p:txBody>
          <a:bodyPr vert="horz" lIns="93727" tIns="46864" rIns="93727" bIns="46864" rtlCol="0" anchor="ctr"/>
          <a:lstStyle/>
          <a:p>
            <a:pPr lvl="0"/>
            <a:endParaRPr lang="en-US" noProof="0" smtClean="0"/>
          </a:p>
        </p:txBody>
      </p:sp>
      <p:sp>
        <p:nvSpPr>
          <p:cNvPr id="5" name="Notes Placeholder 4"/>
          <p:cNvSpPr>
            <a:spLocks noGrp="1"/>
          </p:cNvSpPr>
          <p:nvPr>
            <p:ph type="body" sz="quarter" idx="3"/>
          </p:nvPr>
        </p:nvSpPr>
        <p:spPr>
          <a:xfrm>
            <a:off x="935249" y="3353799"/>
            <a:ext cx="7473527" cy="3176585"/>
          </a:xfrm>
          <a:prstGeom prst="rect">
            <a:avLst/>
          </a:prstGeom>
        </p:spPr>
        <p:txBody>
          <a:bodyPr vert="horz" lIns="93727" tIns="46864" rIns="93727" bIns="4686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6705185"/>
            <a:ext cx="4049924" cy="353222"/>
          </a:xfrm>
          <a:prstGeom prst="rect">
            <a:avLst/>
          </a:prstGeom>
        </p:spPr>
        <p:txBody>
          <a:bodyPr vert="horz" lIns="93727" tIns="46864" rIns="93727" bIns="46864"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5291986" y="6705185"/>
            <a:ext cx="4049924" cy="353222"/>
          </a:xfrm>
          <a:prstGeom prst="rect">
            <a:avLst/>
          </a:prstGeom>
        </p:spPr>
        <p:txBody>
          <a:bodyPr vert="horz" lIns="93727" tIns="46864" rIns="93727" bIns="46864" rtlCol="0" anchor="b"/>
          <a:lstStyle>
            <a:lvl1pPr algn="r">
              <a:defRPr sz="1200"/>
            </a:lvl1pPr>
          </a:lstStyle>
          <a:p>
            <a:pPr>
              <a:defRPr/>
            </a:pPr>
            <a:fld id="{39371C17-08E8-488E-AF54-D4A84FEE89D4}" type="slidenum">
              <a:rPr lang="en-US"/>
              <a:pPr>
                <a:defRPr/>
              </a:pPr>
              <a:t>‹#›</a:t>
            </a:fld>
            <a:endParaRPr lang="en-US"/>
          </a:p>
        </p:txBody>
      </p:sp>
    </p:spTree>
    <p:extLst>
      <p:ext uri="{BB962C8B-B14F-4D97-AF65-F5344CB8AC3E}">
        <p14:creationId xmlns:p14="http://schemas.microsoft.com/office/powerpoint/2010/main" val="34528167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300" kern="1200">
        <a:solidFill>
          <a:schemeClr val="tx1"/>
        </a:solidFill>
        <a:latin typeface="+mn-lt"/>
        <a:ea typeface="+mn-ea"/>
        <a:cs typeface="+mn-cs"/>
      </a:defRPr>
    </a:lvl1pPr>
    <a:lvl2pPr marL="508000" algn="l" rtl="0" eaLnBrk="0" fontAlgn="base" hangingPunct="0">
      <a:spcBef>
        <a:spcPct val="30000"/>
      </a:spcBef>
      <a:spcAft>
        <a:spcPct val="0"/>
      </a:spcAft>
      <a:defRPr sz="1300" kern="1200">
        <a:solidFill>
          <a:schemeClr val="tx1"/>
        </a:solidFill>
        <a:latin typeface="+mn-lt"/>
        <a:ea typeface="+mn-ea"/>
        <a:cs typeface="+mn-cs"/>
      </a:defRPr>
    </a:lvl2pPr>
    <a:lvl3pPr marL="1017588" algn="l" rtl="0" eaLnBrk="0" fontAlgn="base" hangingPunct="0">
      <a:spcBef>
        <a:spcPct val="30000"/>
      </a:spcBef>
      <a:spcAft>
        <a:spcPct val="0"/>
      </a:spcAft>
      <a:defRPr sz="1300" kern="1200">
        <a:solidFill>
          <a:schemeClr val="tx1"/>
        </a:solidFill>
        <a:latin typeface="+mn-lt"/>
        <a:ea typeface="+mn-ea"/>
        <a:cs typeface="+mn-cs"/>
      </a:defRPr>
    </a:lvl3pPr>
    <a:lvl4pPr marL="1527175" algn="l" rtl="0" eaLnBrk="0" fontAlgn="base" hangingPunct="0">
      <a:spcBef>
        <a:spcPct val="30000"/>
      </a:spcBef>
      <a:spcAft>
        <a:spcPct val="0"/>
      </a:spcAft>
      <a:defRPr sz="1300" kern="1200">
        <a:solidFill>
          <a:schemeClr val="tx1"/>
        </a:solidFill>
        <a:latin typeface="+mn-lt"/>
        <a:ea typeface="+mn-ea"/>
        <a:cs typeface="+mn-cs"/>
      </a:defRPr>
    </a:lvl4pPr>
    <a:lvl5pPr marL="2036763" algn="l" rtl="0" eaLnBrk="0" fontAlgn="base" hangingPunct="0">
      <a:spcBef>
        <a:spcPct val="30000"/>
      </a:spcBef>
      <a:spcAft>
        <a:spcPct val="0"/>
      </a:spcAft>
      <a:defRPr sz="1300" kern="1200">
        <a:solidFill>
          <a:schemeClr val="tx1"/>
        </a:solidFill>
        <a:latin typeface="+mn-lt"/>
        <a:ea typeface="+mn-ea"/>
        <a:cs typeface="+mn-cs"/>
      </a:defRPr>
    </a:lvl5pPr>
    <a:lvl6pPr marL="2546764" algn="l" defTabSz="1018705" rtl="0" eaLnBrk="1" latinLnBrk="0" hangingPunct="1">
      <a:defRPr sz="1300" kern="1200">
        <a:solidFill>
          <a:schemeClr val="tx1"/>
        </a:solidFill>
        <a:latin typeface="+mn-lt"/>
        <a:ea typeface="+mn-ea"/>
        <a:cs typeface="+mn-cs"/>
      </a:defRPr>
    </a:lvl6pPr>
    <a:lvl7pPr marL="3056116" algn="l" defTabSz="1018705" rtl="0" eaLnBrk="1" latinLnBrk="0" hangingPunct="1">
      <a:defRPr sz="1300" kern="1200">
        <a:solidFill>
          <a:schemeClr val="tx1"/>
        </a:solidFill>
        <a:latin typeface="+mn-lt"/>
        <a:ea typeface="+mn-ea"/>
        <a:cs typeface="+mn-cs"/>
      </a:defRPr>
    </a:lvl7pPr>
    <a:lvl8pPr marL="3565469" algn="l" defTabSz="1018705" rtl="0" eaLnBrk="1" latinLnBrk="0" hangingPunct="1">
      <a:defRPr sz="1300" kern="1200">
        <a:solidFill>
          <a:schemeClr val="tx1"/>
        </a:solidFill>
        <a:latin typeface="+mn-lt"/>
        <a:ea typeface="+mn-ea"/>
        <a:cs typeface="+mn-cs"/>
      </a:defRPr>
    </a:lvl8pPr>
    <a:lvl9pPr marL="4074821" algn="l" defTabSz="1018705"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
        <p:nvSpPr>
          <p:cNvPr id="757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7333" indent="-287436" eaLnBrk="0" hangingPunct="0">
              <a:defRPr>
                <a:solidFill>
                  <a:schemeClr val="tx1"/>
                </a:solidFill>
                <a:latin typeface="Arial" charset="0"/>
              </a:defRPr>
            </a:lvl2pPr>
            <a:lvl3pPr marL="1149744" indent="-229949" eaLnBrk="0" hangingPunct="0">
              <a:defRPr>
                <a:solidFill>
                  <a:schemeClr val="tx1"/>
                </a:solidFill>
                <a:latin typeface="Arial" charset="0"/>
              </a:defRPr>
            </a:lvl3pPr>
            <a:lvl4pPr marL="1609641" indent="-229949" eaLnBrk="0" hangingPunct="0">
              <a:defRPr>
                <a:solidFill>
                  <a:schemeClr val="tx1"/>
                </a:solidFill>
                <a:latin typeface="Arial" charset="0"/>
              </a:defRPr>
            </a:lvl4pPr>
            <a:lvl5pPr marL="2069539" indent="-229949" eaLnBrk="0" hangingPunct="0">
              <a:defRPr>
                <a:solidFill>
                  <a:schemeClr val="tx1"/>
                </a:solidFill>
                <a:latin typeface="Arial" charset="0"/>
              </a:defRPr>
            </a:lvl5pPr>
            <a:lvl6pPr marL="2529436" indent="-229949" eaLnBrk="0" fontAlgn="base" hangingPunct="0">
              <a:spcBef>
                <a:spcPct val="0"/>
              </a:spcBef>
              <a:spcAft>
                <a:spcPct val="0"/>
              </a:spcAft>
              <a:defRPr>
                <a:solidFill>
                  <a:schemeClr val="tx1"/>
                </a:solidFill>
                <a:latin typeface="Arial" charset="0"/>
              </a:defRPr>
            </a:lvl6pPr>
            <a:lvl7pPr marL="2989334" indent="-229949" eaLnBrk="0" fontAlgn="base" hangingPunct="0">
              <a:spcBef>
                <a:spcPct val="0"/>
              </a:spcBef>
              <a:spcAft>
                <a:spcPct val="0"/>
              </a:spcAft>
              <a:defRPr>
                <a:solidFill>
                  <a:schemeClr val="tx1"/>
                </a:solidFill>
                <a:latin typeface="Arial" charset="0"/>
              </a:defRPr>
            </a:lvl7pPr>
            <a:lvl8pPr marL="3449231" indent="-229949" eaLnBrk="0" fontAlgn="base" hangingPunct="0">
              <a:spcBef>
                <a:spcPct val="0"/>
              </a:spcBef>
              <a:spcAft>
                <a:spcPct val="0"/>
              </a:spcAft>
              <a:defRPr>
                <a:solidFill>
                  <a:schemeClr val="tx1"/>
                </a:solidFill>
                <a:latin typeface="Arial" charset="0"/>
              </a:defRPr>
            </a:lvl8pPr>
            <a:lvl9pPr marL="3909129" indent="-229949" eaLnBrk="0" fontAlgn="base" hangingPunct="0">
              <a:spcBef>
                <a:spcPct val="0"/>
              </a:spcBef>
              <a:spcAft>
                <a:spcPct val="0"/>
              </a:spcAft>
              <a:defRPr>
                <a:solidFill>
                  <a:schemeClr val="tx1"/>
                </a:solidFill>
                <a:latin typeface="Arial" charset="0"/>
              </a:defRPr>
            </a:lvl9pPr>
          </a:lstStyle>
          <a:p>
            <a:pPr eaLnBrk="1" hangingPunct="1"/>
            <a:fld id="{42D8C36A-4103-449E-8F72-65441AE7F456}" type="slidenum">
              <a:rPr lang="en-US" smtClean="0"/>
              <a:pPr eaLnBrk="1" hangingPunct="1"/>
              <a:t>1</a:t>
            </a:fld>
            <a:endParaRPr lang="en-US" smtClean="0"/>
          </a:p>
        </p:txBody>
      </p:sp>
    </p:spTree>
    <p:extLst>
      <p:ext uri="{BB962C8B-B14F-4D97-AF65-F5344CB8AC3E}">
        <p14:creationId xmlns:p14="http://schemas.microsoft.com/office/powerpoint/2010/main" val="34546280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9371C17-08E8-488E-AF54-D4A84FEE89D4}" type="slidenum">
              <a:rPr lang="en-US" smtClean="0"/>
              <a:pPr>
                <a:defRPr/>
              </a:pPr>
              <a:t>64</a:t>
            </a:fld>
            <a:endParaRPr lang="en-US"/>
          </a:p>
        </p:txBody>
      </p:sp>
    </p:spTree>
    <p:extLst>
      <p:ext uri="{BB962C8B-B14F-4D97-AF65-F5344CB8AC3E}">
        <p14:creationId xmlns:p14="http://schemas.microsoft.com/office/powerpoint/2010/main" val="22041985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9371C17-08E8-488E-AF54-D4A84FEE89D4}" type="slidenum">
              <a:rPr lang="en-US" smtClean="0"/>
              <a:pPr>
                <a:defRPr/>
              </a:pPr>
              <a:t>67</a:t>
            </a:fld>
            <a:endParaRPr lang="en-US"/>
          </a:p>
        </p:txBody>
      </p:sp>
    </p:spTree>
    <p:extLst>
      <p:ext uri="{BB962C8B-B14F-4D97-AF65-F5344CB8AC3E}">
        <p14:creationId xmlns:p14="http://schemas.microsoft.com/office/powerpoint/2010/main" val="5708403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768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7333" indent="-287436" eaLnBrk="0" hangingPunct="0">
              <a:defRPr>
                <a:solidFill>
                  <a:schemeClr val="tx1"/>
                </a:solidFill>
                <a:latin typeface="Arial" charset="0"/>
              </a:defRPr>
            </a:lvl2pPr>
            <a:lvl3pPr marL="1149744" indent="-229949" eaLnBrk="0" hangingPunct="0">
              <a:defRPr>
                <a:solidFill>
                  <a:schemeClr val="tx1"/>
                </a:solidFill>
                <a:latin typeface="Arial" charset="0"/>
              </a:defRPr>
            </a:lvl3pPr>
            <a:lvl4pPr marL="1609641" indent="-229949" eaLnBrk="0" hangingPunct="0">
              <a:defRPr>
                <a:solidFill>
                  <a:schemeClr val="tx1"/>
                </a:solidFill>
                <a:latin typeface="Arial" charset="0"/>
              </a:defRPr>
            </a:lvl4pPr>
            <a:lvl5pPr marL="2069539" indent="-229949" eaLnBrk="0" hangingPunct="0">
              <a:defRPr>
                <a:solidFill>
                  <a:schemeClr val="tx1"/>
                </a:solidFill>
                <a:latin typeface="Arial" charset="0"/>
              </a:defRPr>
            </a:lvl5pPr>
            <a:lvl6pPr marL="2529436" indent="-229949" eaLnBrk="0" fontAlgn="base" hangingPunct="0">
              <a:spcBef>
                <a:spcPct val="0"/>
              </a:spcBef>
              <a:spcAft>
                <a:spcPct val="0"/>
              </a:spcAft>
              <a:defRPr>
                <a:solidFill>
                  <a:schemeClr val="tx1"/>
                </a:solidFill>
                <a:latin typeface="Arial" charset="0"/>
              </a:defRPr>
            </a:lvl6pPr>
            <a:lvl7pPr marL="2989334" indent="-229949" eaLnBrk="0" fontAlgn="base" hangingPunct="0">
              <a:spcBef>
                <a:spcPct val="0"/>
              </a:spcBef>
              <a:spcAft>
                <a:spcPct val="0"/>
              </a:spcAft>
              <a:defRPr>
                <a:solidFill>
                  <a:schemeClr val="tx1"/>
                </a:solidFill>
                <a:latin typeface="Arial" charset="0"/>
              </a:defRPr>
            </a:lvl7pPr>
            <a:lvl8pPr marL="3449231" indent="-229949" eaLnBrk="0" fontAlgn="base" hangingPunct="0">
              <a:spcBef>
                <a:spcPct val="0"/>
              </a:spcBef>
              <a:spcAft>
                <a:spcPct val="0"/>
              </a:spcAft>
              <a:defRPr>
                <a:solidFill>
                  <a:schemeClr val="tx1"/>
                </a:solidFill>
                <a:latin typeface="Arial" charset="0"/>
              </a:defRPr>
            </a:lvl8pPr>
            <a:lvl9pPr marL="3909129" indent="-229949" eaLnBrk="0" fontAlgn="base" hangingPunct="0">
              <a:spcBef>
                <a:spcPct val="0"/>
              </a:spcBef>
              <a:spcAft>
                <a:spcPct val="0"/>
              </a:spcAft>
              <a:defRPr>
                <a:solidFill>
                  <a:schemeClr val="tx1"/>
                </a:solidFill>
                <a:latin typeface="Arial" charset="0"/>
              </a:defRPr>
            </a:lvl9pPr>
          </a:lstStyle>
          <a:p>
            <a:pPr eaLnBrk="1" hangingPunct="1"/>
            <a:fld id="{02DB3C4D-A74F-43C4-8AA0-1EFE8C0BA8FD}" type="slidenum">
              <a:rPr lang="en-US" smtClean="0"/>
              <a:pPr eaLnBrk="1" hangingPunct="1"/>
              <a:t>70</a:t>
            </a:fld>
            <a:endParaRPr lang="en-US" smtClean="0"/>
          </a:p>
        </p:txBody>
      </p:sp>
    </p:spTree>
    <p:extLst>
      <p:ext uri="{BB962C8B-B14F-4D97-AF65-F5344CB8AC3E}">
        <p14:creationId xmlns:p14="http://schemas.microsoft.com/office/powerpoint/2010/main" val="1441191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Predicting Y from X, which has</a:t>
            </a:r>
            <a:r>
              <a:rPr lang="en-US" baseline="0" dirty="0" smtClean="0"/>
              <a:t> the value of x, from a population; the expected value of Y given X over P.</a:t>
            </a:r>
          </a:p>
          <a:p>
            <a:r>
              <a:rPr lang="en-US" baseline="0" dirty="0" smtClean="0"/>
              <a:t>Unless these two scores are functionally dependent, there is always error in prediction, typically described by the standard error of prediction.</a:t>
            </a:r>
            <a:endParaRPr lang="en-US" dirty="0"/>
          </a:p>
        </p:txBody>
      </p:sp>
      <p:sp>
        <p:nvSpPr>
          <p:cNvPr id="4" name="Slide Number Placeholder 3"/>
          <p:cNvSpPr>
            <a:spLocks noGrp="1"/>
          </p:cNvSpPr>
          <p:nvPr>
            <p:ph type="sldNum" sz="quarter" idx="10"/>
          </p:nvPr>
        </p:nvSpPr>
        <p:spPr/>
        <p:txBody>
          <a:bodyPr/>
          <a:lstStyle/>
          <a:p>
            <a:pPr>
              <a:defRPr/>
            </a:pPr>
            <a:fld id="{39371C17-08E8-488E-AF54-D4A84FEE89D4}" type="slidenum">
              <a:rPr lang="en-US" smtClean="0"/>
              <a:pPr>
                <a:defRPr/>
              </a:pPr>
              <a:t>4</a:t>
            </a:fld>
            <a:endParaRPr lang="en-US"/>
          </a:p>
        </p:txBody>
      </p:sp>
    </p:spTree>
    <p:extLst>
      <p:ext uri="{BB962C8B-B14F-4D97-AF65-F5344CB8AC3E}">
        <p14:creationId xmlns:p14="http://schemas.microsoft.com/office/powerpoint/2010/main" val="36896186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methods are older than equating methods.</a:t>
            </a:r>
            <a:r>
              <a:rPr lang="en-US" baseline="0" dirty="0" smtClean="0"/>
              <a:t> They attempt to put scores from two scales (X and Y) on a common scale.</a:t>
            </a:r>
            <a:endParaRPr lang="en-US" dirty="0"/>
          </a:p>
        </p:txBody>
      </p:sp>
      <p:sp>
        <p:nvSpPr>
          <p:cNvPr id="4" name="Slide Number Placeholder 3"/>
          <p:cNvSpPr>
            <a:spLocks noGrp="1"/>
          </p:cNvSpPr>
          <p:nvPr>
            <p:ph type="sldNum" sz="quarter" idx="10"/>
          </p:nvPr>
        </p:nvSpPr>
        <p:spPr/>
        <p:txBody>
          <a:bodyPr/>
          <a:lstStyle/>
          <a:p>
            <a:pPr>
              <a:defRPr/>
            </a:pPr>
            <a:fld id="{39371C17-08E8-488E-AF54-D4A84FEE89D4}" type="slidenum">
              <a:rPr lang="en-US" smtClean="0"/>
              <a:pPr>
                <a:defRPr/>
              </a:pPr>
              <a:t>8</a:t>
            </a:fld>
            <a:endParaRPr lang="en-US"/>
          </a:p>
        </p:txBody>
      </p:sp>
    </p:spTree>
    <p:extLst>
      <p:ext uri="{BB962C8B-B14F-4D97-AF65-F5344CB8AC3E}">
        <p14:creationId xmlns:p14="http://schemas.microsoft.com/office/powerpoint/2010/main" val="3965668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tests are taken by equivalent</a:t>
            </a:r>
            <a:r>
              <a:rPr lang="en-US" baseline="0" dirty="0" smtClean="0"/>
              <a:t> (random) samples of test takers from a common population. Comparing scaled scores is similar to comparing percentiles in the reference population. Scores are not exchangeable since each test is measuring a different construct.</a:t>
            </a:r>
            <a:endParaRPr lang="en-US" dirty="0"/>
          </a:p>
        </p:txBody>
      </p:sp>
      <p:sp>
        <p:nvSpPr>
          <p:cNvPr id="4" name="Slide Number Placeholder 3"/>
          <p:cNvSpPr>
            <a:spLocks noGrp="1"/>
          </p:cNvSpPr>
          <p:nvPr>
            <p:ph type="sldNum" sz="quarter" idx="10"/>
          </p:nvPr>
        </p:nvSpPr>
        <p:spPr/>
        <p:txBody>
          <a:bodyPr/>
          <a:lstStyle/>
          <a:p>
            <a:pPr>
              <a:defRPr/>
            </a:pPr>
            <a:fld id="{39371C17-08E8-488E-AF54-D4A84FEE89D4}" type="slidenum">
              <a:rPr lang="en-US" smtClean="0"/>
              <a:pPr>
                <a:defRPr/>
              </a:pPr>
              <a:t>9</a:t>
            </a:fld>
            <a:endParaRPr lang="en-US"/>
          </a:p>
        </p:txBody>
      </p:sp>
    </p:spTree>
    <p:extLst>
      <p:ext uri="{BB962C8B-B14F-4D97-AF65-F5344CB8AC3E}">
        <p14:creationId xmlns:p14="http://schemas.microsoft.com/office/powerpoint/2010/main" val="31193679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Sometimes called</a:t>
            </a:r>
            <a:r>
              <a:rPr lang="en-US" baseline="0" dirty="0" smtClean="0"/>
              <a:t> anchor scaling – completed through a process called statistical moderation. In this case, test takers do not take all of the potentially scaled measures, only those that are relevant to the test taker. </a:t>
            </a:r>
          </a:p>
          <a:p>
            <a:r>
              <a:rPr lang="en-US" baseline="0" dirty="0" smtClean="0"/>
              <a:t>There are two ways to do this, (1) through a scaling on a hypothetical population using a conditional distribution of Y given the anchor distribution; or (2) through scaling to the anchor using a linking function, linear or equipercentile methods.</a:t>
            </a:r>
            <a:endParaRPr lang="en-US" dirty="0"/>
          </a:p>
        </p:txBody>
      </p:sp>
      <p:sp>
        <p:nvSpPr>
          <p:cNvPr id="4" name="Slide Number Placeholder 3"/>
          <p:cNvSpPr>
            <a:spLocks noGrp="1"/>
          </p:cNvSpPr>
          <p:nvPr>
            <p:ph type="sldNum" sz="quarter" idx="10"/>
          </p:nvPr>
        </p:nvSpPr>
        <p:spPr/>
        <p:txBody>
          <a:bodyPr/>
          <a:lstStyle/>
          <a:p>
            <a:pPr>
              <a:defRPr/>
            </a:pPr>
            <a:fld id="{39371C17-08E8-488E-AF54-D4A84FEE89D4}" type="slidenum">
              <a:rPr lang="en-US" smtClean="0"/>
              <a:pPr>
                <a:defRPr/>
              </a:pPr>
              <a:t>10</a:t>
            </a:fld>
            <a:endParaRPr lang="en-US"/>
          </a:p>
        </p:txBody>
      </p:sp>
    </p:spTree>
    <p:extLst>
      <p:ext uri="{BB962C8B-B14F-4D97-AF65-F5344CB8AC3E}">
        <p14:creationId xmlns:p14="http://schemas.microsoft.com/office/powerpoint/2010/main" val="30462455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9371C17-08E8-488E-AF54-D4A84FEE89D4}" type="slidenum">
              <a:rPr lang="en-US" smtClean="0"/>
              <a:pPr>
                <a:defRPr/>
              </a:pPr>
              <a:t>33</a:t>
            </a:fld>
            <a:endParaRPr lang="en-US"/>
          </a:p>
        </p:txBody>
      </p:sp>
    </p:spTree>
    <p:extLst>
      <p:ext uri="{BB962C8B-B14F-4D97-AF65-F5344CB8AC3E}">
        <p14:creationId xmlns:p14="http://schemas.microsoft.com/office/powerpoint/2010/main" val="33935179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Randomly equivalent groups</a:t>
            </a:r>
          </a:p>
          <a:p>
            <a:endParaRPr lang="en-US" dirty="0"/>
          </a:p>
        </p:txBody>
      </p:sp>
      <p:sp>
        <p:nvSpPr>
          <p:cNvPr id="4" name="Slide Number Placeholder 3"/>
          <p:cNvSpPr>
            <a:spLocks noGrp="1"/>
          </p:cNvSpPr>
          <p:nvPr>
            <p:ph type="sldNum" sz="quarter" idx="10"/>
          </p:nvPr>
        </p:nvSpPr>
        <p:spPr/>
        <p:txBody>
          <a:bodyPr/>
          <a:lstStyle/>
          <a:p>
            <a:pPr>
              <a:defRPr/>
            </a:pPr>
            <a:fld id="{39371C17-08E8-488E-AF54-D4A84FEE89D4}" type="slidenum">
              <a:rPr lang="en-US" smtClean="0"/>
              <a:pPr>
                <a:defRPr/>
              </a:pPr>
              <a:t>38</a:t>
            </a:fld>
            <a:endParaRPr lang="en-US"/>
          </a:p>
        </p:txBody>
      </p:sp>
    </p:spTree>
    <p:extLst>
      <p:ext uri="{BB962C8B-B14F-4D97-AF65-F5344CB8AC3E}">
        <p14:creationId xmlns:p14="http://schemas.microsoft.com/office/powerpoint/2010/main" val="20606519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Moderate sized samples required,</a:t>
            </a:r>
            <a:r>
              <a:rPr lang="en-US" baseline="0" dirty="0" smtClean="0"/>
              <a:t> in part depending on the strength of the anchor test and the similarity of the two populations, and the equating method.</a:t>
            </a:r>
            <a:endParaRPr lang="en-US" dirty="0"/>
          </a:p>
        </p:txBody>
      </p:sp>
      <p:sp>
        <p:nvSpPr>
          <p:cNvPr id="4" name="Slide Number Placeholder 3"/>
          <p:cNvSpPr>
            <a:spLocks noGrp="1"/>
          </p:cNvSpPr>
          <p:nvPr>
            <p:ph type="sldNum" sz="quarter" idx="10"/>
          </p:nvPr>
        </p:nvSpPr>
        <p:spPr/>
        <p:txBody>
          <a:bodyPr/>
          <a:lstStyle/>
          <a:p>
            <a:pPr>
              <a:defRPr/>
            </a:pPr>
            <a:fld id="{39371C17-08E8-488E-AF54-D4A84FEE89D4}" type="slidenum">
              <a:rPr lang="en-US" smtClean="0"/>
              <a:pPr>
                <a:defRPr/>
              </a:pPr>
              <a:t>44</a:t>
            </a:fld>
            <a:endParaRPr lang="en-US"/>
          </a:p>
        </p:txBody>
      </p:sp>
    </p:spTree>
    <p:extLst>
      <p:ext uri="{BB962C8B-B14F-4D97-AF65-F5344CB8AC3E}">
        <p14:creationId xmlns:p14="http://schemas.microsoft.com/office/powerpoint/2010/main" val="13731885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equipercentile equating of scores</a:t>
            </a:r>
            <a:r>
              <a:rPr lang="en-US" baseline="0" dirty="0" smtClean="0"/>
              <a:t> from X and Y are comparable scores in the population if G* = G.</a:t>
            </a:r>
          </a:p>
          <a:p>
            <a:r>
              <a:rPr lang="en-US" baseline="0" dirty="0" smtClean="0"/>
              <a:t>G* is the cum distribution function of scores on Form X converted to the form Y scale.</a:t>
            </a:r>
            <a:endParaRPr lang="en-US" dirty="0"/>
          </a:p>
        </p:txBody>
      </p:sp>
      <p:sp>
        <p:nvSpPr>
          <p:cNvPr id="4" name="Slide Number Placeholder 3"/>
          <p:cNvSpPr>
            <a:spLocks noGrp="1"/>
          </p:cNvSpPr>
          <p:nvPr>
            <p:ph type="sldNum" sz="quarter" idx="10"/>
          </p:nvPr>
        </p:nvSpPr>
        <p:spPr/>
        <p:txBody>
          <a:bodyPr/>
          <a:lstStyle/>
          <a:p>
            <a:pPr>
              <a:defRPr/>
            </a:pPr>
            <a:fld id="{39371C17-08E8-488E-AF54-D4A84FEE89D4}" type="slidenum">
              <a:rPr lang="en-US" smtClean="0"/>
              <a:pPr>
                <a:defRPr/>
              </a:pPr>
              <a:t>54</a:t>
            </a:fld>
            <a:endParaRPr lang="en-US"/>
          </a:p>
        </p:txBody>
      </p:sp>
    </p:spTree>
    <p:extLst>
      <p:ext uri="{BB962C8B-B14F-4D97-AF65-F5344CB8AC3E}">
        <p14:creationId xmlns:p14="http://schemas.microsoft.com/office/powerpoint/2010/main" val="763183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2414482"/>
            <a:ext cx="8549640" cy="1666028"/>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760" y="4404360"/>
            <a:ext cx="7040880" cy="1986280"/>
          </a:xfrm>
        </p:spPr>
        <p:txBody>
          <a:bodyPr/>
          <a:lstStyle>
            <a:lvl1pPr marL="0" indent="0" algn="ctr">
              <a:buNone/>
              <a:defRPr>
                <a:solidFill>
                  <a:schemeClr val="tx1">
                    <a:tint val="75000"/>
                  </a:schemeClr>
                </a:solidFill>
              </a:defRPr>
            </a:lvl1pPr>
            <a:lvl2pPr marL="509352" indent="0" algn="ctr">
              <a:buNone/>
              <a:defRPr>
                <a:solidFill>
                  <a:schemeClr val="tx1">
                    <a:tint val="75000"/>
                  </a:schemeClr>
                </a:solidFill>
              </a:defRPr>
            </a:lvl2pPr>
            <a:lvl3pPr marL="1018705" indent="0" algn="ctr">
              <a:buNone/>
              <a:defRPr>
                <a:solidFill>
                  <a:schemeClr val="tx1">
                    <a:tint val="75000"/>
                  </a:schemeClr>
                </a:solidFill>
              </a:defRPr>
            </a:lvl3pPr>
            <a:lvl4pPr marL="1528058" indent="0" algn="ctr">
              <a:buNone/>
              <a:defRPr>
                <a:solidFill>
                  <a:schemeClr val="tx1">
                    <a:tint val="75000"/>
                  </a:schemeClr>
                </a:solidFill>
              </a:defRPr>
            </a:lvl4pPr>
            <a:lvl5pPr marL="2037411" indent="0" algn="ctr">
              <a:buNone/>
              <a:defRPr>
                <a:solidFill>
                  <a:schemeClr val="tx1">
                    <a:tint val="75000"/>
                  </a:schemeClr>
                </a:solidFill>
              </a:defRPr>
            </a:lvl5pPr>
            <a:lvl6pPr marL="2546764" indent="0" algn="ctr">
              <a:buNone/>
              <a:defRPr>
                <a:solidFill>
                  <a:schemeClr val="tx1">
                    <a:tint val="75000"/>
                  </a:schemeClr>
                </a:solidFill>
              </a:defRPr>
            </a:lvl6pPr>
            <a:lvl7pPr marL="3056116" indent="0" algn="ctr">
              <a:buNone/>
              <a:defRPr>
                <a:solidFill>
                  <a:schemeClr val="tx1">
                    <a:tint val="75000"/>
                  </a:schemeClr>
                </a:solidFill>
              </a:defRPr>
            </a:lvl7pPr>
            <a:lvl8pPr marL="3565469" indent="0" algn="ctr">
              <a:buNone/>
              <a:defRPr>
                <a:solidFill>
                  <a:schemeClr val="tx1">
                    <a:tint val="75000"/>
                  </a:schemeClr>
                </a:solidFill>
              </a:defRPr>
            </a:lvl8pPr>
            <a:lvl9pPr marL="4074821"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F2D2F5B-2A24-4A38-A99B-A96C2FC8BFAF}" type="datetime1">
              <a:rPr lang="en-US"/>
              <a:pPr>
                <a:defRPr/>
              </a:pPr>
              <a:t>4/5/2016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45E6EFC-4EA7-457F-B0BD-33AAB2BB5F6E}" type="slidenum">
              <a:rPr lang="en-US"/>
              <a:pPr>
                <a:defRPr/>
              </a:pPr>
              <a:t>‹#›</a:t>
            </a:fld>
            <a:endParaRPr lang="en-US"/>
          </a:p>
        </p:txBody>
      </p:sp>
    </p:spTree>
    <p:extLst>
      <p:ext uri="{BB962C8B-B14F-4D97-AF65-F5344CB8AC3E}">
        <p14:creationId xmlns:p14="http://schemas.microsoft.com/office/powerpoint/2010/main" val="876508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A491507-62D9-4A2C-8F25-1DFCFE7481A4}" type="datetime1">
              <a:rPr lang="en-US"/>
              <a:pPr>
                <a:defRPr/>
              </a:pPr>
              <a:t>4/5/2016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0FCE4C0-5646-4CFD-AC7E-2A2BDAF3A161}" type="slidenum">
              <a:rPr lang="en-US"/>
              <a:pPr>
                <a:defRPr/>
              </a:pPr>
              <a:t>‹#›</a:t>
            </a:fld>
            <a:endParaRPr lang="en-US"/>
          </a:p>
        </p:txBody>
      </p:sp>
    </p:spTree>
    <p:extLst>
      <p:ext uri="{BB962C8B-B14F-4D97-AF65-F5344CB8AC3E}">
        <p14:creationId xmlns:p14="http://schemas.microsoft.com/office/powerpoint/2010/main" val="339036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340" y="311257"/>
            <a:ext cx="2263140" cy="66317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311257"/>
            <a:ext cx="6621780" cy="663172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77CD77C-A2C1-4004-8F61-8B1855C8A8A8}" type="datetime1">
              <a:rPr lang="en-US"/>
              <a:pPr>
                <a:defRPr/>
              </a:pPr>
              <a:t>4/5/2016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F377ED9-04BA-486A-AB37-C1B628E76677}" type="slidenum">
              <a:rPr lang="en-US"/>
              <a:pPr>
                <a:defRPr/>
              </a:pPr>
              <a:t>‹#›</a:t>
            </a:fld>
            <a:endParaRPr lang="en-US"/>
          </a:p>
        </p:txBody>
      </p:sp>
    </p:spTree>
    <p:extLst>
      <p:ext uri="{BB962C8B-B14F-4D97-AF65-F5344CB8AC3E}">
        <p14:creationId xmlns:p14="http://schemas.microsoft.com/office/powerpoint/2010/main" val="843355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E0347F1-4AE9-45CB-9100-2C8BDE05ECCD}" type="datetime1">
              <a:rPr lang="en-US"/>
              <a:pPr>
                <a:defRPr/>
              </a:pPr>
              <a:t>4/5/2016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7543800" y="7272338"/>
            <a:ext cx="2346325" cy="414337"/>
          </a:xfrm>
        </p:spPr>
        <p:txBody>
          <a:bodyPr/>
          <a:lstStyle>
            <a:lvl1pPr>
              <a:defRPr/>
            </a:lvl1pPr>
          </a:lstStyle>
          <a:p>
            <a:pPr>
              <a:defRPr/>
            </a:pPr>
            <a:fld id="{B5076C2F-C594-4859-BF93-B401AF240F3E}" type="slidenum">
              <a:rPr lang="en-US"/>
              <a:pPr>
                <a:defRPr/>
              </a:pPr>
              <a:t>‹#›</a:t>
            </a:fld>
            <a:endParaRPr lang="en-US"/>
          </a:p>
        </p:txBody>
      </p:sp>
    </p:spTree>
    <p:extLst>
      <p:ext uri="{BB962C8B-B14F-4D97-AF65-F5344CB8AC3E}">
        <p14:creationId xmlns:p14="http://schemas.microsoft.com/office/powerpoint/2010/main" val="1050107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4994488"/>
            <a:ext cx="8549640" cy="1543685"/>
          </a:xfrm>
        </p:spPr>
        <p:txBody>
          <a:bodyPr anchor="t"/>
          <a:lstStyle>
            <a:lvl1pPr algn="l">
              <a:defRPr sz="4500" b="1" cap="all"/>
            </a:lvl1pPr>
          </a:lstStyle>
          <a:p>
            <a:r>
              <a:rPr lang="en-US" smtClean="0"/>
              <a:t>Click to edit Master title style</a:t>
            </a:r>
            <a:endParaRPr lang="en-US"/>
          </a:p>
        </p:txBody>
      </p:sp>
      <p:sp>
        <p:nvSpPr>
          <p:cNvPr id="3" name="Text Placeholder 2"/>
          <p:cNvSpPr>
            <a:spLocks noGrp="1"/>
          </p:cNvSpPr>
          <p:nvPr>
            <p:ph type="body" idx="1"/>
          </p:nvPr>
        </p:nvSpPr>
        <p:spPr>
          <a:xfrm>
            <a:off x="794544" y="3294275"/>
            <a:ext cx="8549640" cy="1700212"/>
          </a:xfrm>
        </p:spPr>
        <p:txBody>
          <a:bodyPr anchor="b"/>
          <a:lstStyle>
            <a:lvl1pPr marL="0" indent="0">
              <a:buNone/>
              <a:defRPr sz="2200">
                <a:solidFill>
                  <a:schemeClr val="tx1">
                    <a:tint val="75000"/>
                  </a:schemeClr>
                </a:solidFill>
              </a:defRPr>
            </a:lvl1pPr>
            <a:lvl2pPr marL="509352" indent="0">
              <a:buNone/>
              <a:defRPr sz="2000">
                <a:solidFill>
                  <a:schemeClr val="tx1">
                    <a:tint val="75000"/>
                  </a:schemeClr>
                </a:solidFill>
              </a:defRPr>
            </a:lvl2pPr>
            <a:lvl3pPr marL="1018705" indent="0">
              <a:buNone/>
              <a:defRPr sz="1800">
                <a:solidFill>
                  <a:schemeClr val="tx1">
                    <a:tint val="75000"/>
                  </a:schemeClr>
                </a:solidFill>
              </a:defRPr>
            </a:lvl3pPr>
            <a:lvl4pPr marL="1528058" indent="0">
              <a:buNone/>
              <a:defRPr sz="1600">
                <a:solidFill>
                  <a:schemeClr val="tx1">
                    <a:tint val="75000"/>
                  </a:schemeClr>
                </a:solidFill>
              </a:defRPr>
            </a:lvl4pPr>
            <a:lvl5pPr marL="2037411" indent="0">
              <a:buNone/>
              <a:defRPr sz="1600">
                <a:solidFill>
                  <a:schemeClr val="tx1">
                    <a:tint val="75000"/>
                  </a:schemeClr>
                </a:solidFill>
              </a:defRPr>
            </a:lvl5pPr>
            <a:lvl6pPr marL="2546764" indent="0">
              <a:buNone/>
              <a:defRPr sz="1600">
                <a:solidFill>
                  <a:schemeClr val="tx1">
                    <a:tint val="75000"/>
                  </a:schemeClr>
                </a:solidFill>
              </a:defRPr>
            </a:lvl6pPr>
            <a:lvl7pPr marL="3056116" indent="0">
              <a:buNone/>
              <a:defRPr sz="1600">
                <a:solidFill>
                  <a:schemeClr val="tx1">
                    <a:tint val="75000"/>
                  </a:schemeClr>
                </a:solidFill>
              </a:defRPr>
            </a:lvl7pPr>
            <a:lvl8pPr marL="3565469" indent="0">
              <a:buNone/>
              <a:defRPr sz="1600">
                <a:solidFill>
                  <a:schemeClr val="tx1">
                    <a:tint val="75000"/>
                  </a:schemeClr>
                </a:solidFill>
              </a:defRPr>
            </a:lvl8pPr>
            <a:lvl9pPr marL="4074821"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C98D967-372A-4720-BA2D-2FAADED405A5}" type="datetime1">
              <a:rPr lang="en-US"/>
              <a:pPr>
                <a:defRPr/>
              </a:pPr>
              <a:t>4/5/2016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FA57C19-FEAE-408E-8B62-84D4A42A84A4}" type="slidenum">
              <a:rPr lang="en-US"/>
              <a:pPr>
                <a:defRPr/>
              </a:pPr>
              <a:t>‹#›</a:t>
            </a:fld>
            <a:endParaRPr lang="en-US"/>
          </a:p>
        </p:txBody>
      </p:sp>
    </p:spTree>
    <p:extLst>
      <p:ext uri="{BB962C8B-B14F-4D97-AF65-F5344CB8AC3E}">
        <p14:creationId xmlns:p14="http://schemas.microsoft.com/office/powerpoint/2010/main" val="1002850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2920" y="1813562"/>
            <a:ext cx="4442460" cy="5129425"/>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3020" y="1813562"/>
            <a:ext cx="4442460" cy="5129425"/>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9D8479E-FC4E-40CB-8703-61885073E5FE}" type="datetime1">
              <a:rPr lang="en-US"/>
              <a:pPr>
                <a:defRPr/>
              </a:pPr>
              <a:t>4/5/2016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286C8F3-D794-4677-A38F-F092E9C29D87}" type="slidenum">
              <a:rPr lang="en-US"/>
              <a:pPr>
                <a:defRPr/>
              </a:pPr>
              <a:t>‹#›</a:t>
            </a:fld>
            <a:endParaRPr lang="en-US"/>
          </a:p>
        </p:txBody>
      </p:sp>
    </p:spTree>
    <p:extLst>
      <p:ext uri="{BB962C8B-B14F-4D97-AF65-F5344CB8AC3E}">
        <p14:creationId xmlns:p14="http://schemas.microsoft.com/office/powerpoint/2010/main" val="1448722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2921" y="1739795"/>
            <a:ext cx="4444207" cy="725064"/>
          </a:xfrm>
        </p:spPr>
        <p:txBody>
          <a:bodyPr anchor="b"/>
          <a:lstStyle>
            <a:lvl1pPr marL="0" indent="0">
              <a:buNone/>
              <a:defRPr sz="2700" b="1"/>
            </a:lvl1pPr>
            <a:lvl2pPr marL="509352" indent="0">
              <a:buNone/>
              <a:defRPr sz="2200" b="1"/>
            </a:lvl2pPr>
            <a:lvl3pPr marL="1018705" indent="0">
              <a:buNone/>
              <a:defRPr sz="2000" b="1"/>
            </a:lvl3pPr>
            <a:lvl4pPr marL="1528058" indent="0">
              <a:buNone/>
              <a:defRPr sz="1800" b="1"/>
            </a:lvl4pPr>
            <a:lvl5pPr marL="2037411" indent="0">
              <a:buNone/>
              <a:defRPr sz="1800" b="1"/>
            </a:lvl5pPr>
            <a:lvl6pPr marL="2546764" indent="0">
              <a:buNone/>
              <a:defRPr sz="1800" b="1"/>
            </a:lvl6pPr>
            <a:lvl7pPr marL="3056116" indent="0">
              <a:buNone/>
              <a:defRPr sz="1800" b="1"/>
            </a:lvl7pPr>
            <a:lvl8pPr marL="3565469" indent="0">
              <a:buNone/>
              <a:defRPr sz="1800" b="1"/>
            </a:lvl8pPr>
            <a:lvl9pPr marL="4074821"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02921"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09529" y="1739795"/>
            <a:ext cx="4445953" cy="725064"/>
          </a:xfrm>
        </p:spPr>
        <p:txBody>
          <a:bodyPr anchor="b"/>
          <a:lstStyle>
            <a:lvl1pPr marL="0" indent="0">
              <a:buNone/>
              <a:defRPr sz="2700" b="1"/>
            </a:lvl1pPr>
            <a:lvl2pPr marL="509352" indent="0">
              <a:buNone/>
              <a:defRPr sz="2200" b="1"/>
            </a:lvl2pPr>
            <a:lvl3pPr marL="1018705" indent="0">
              <a:buNone/>
              <a:defRPr sz="2000" b="1"/>
            </a:lvl3pPr>
            <a:lvl4pPr marL="1528058" indent="0">
              <a:buNone/>
              <a:defRPr sz="1800" b="1"/>
            </a:lvl4pPr>
            <a:lvl5pPr marL="2037411" indent="0">
              <a:buNone/>
              <a:defRPr sz="1800" b="1"/>
            </a:lvl5pPr>
            <a:lvl6pPr marL="2546764" indent="0">
              <a:buNone/>
              <a:defRPr sz="1800" b="1"/>
            </a:lvl6pPr>
            <a:lvl7pPr marL="3056116" indent="0">
              <a:buNone/>
              <a:defRPr sz="1800" b="1"/>
            </a:lvl7pPr>
            <a:lvl8pPr marL="3565469" indent="0">
              <a:buNone/>
              <a:defRPr sz="1800" b="1"/>
            </a:lvl8pPr>
            <a:lvl9pPr marL="4074821"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109529"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BE7CA4C-45BE-45CC-A2C6-21B44DB270FE}" type="datetime1">
              <a:rPr lang="en-US"/>
              <a:pPr>
                <a:defRPr/>
              </a:pPr>
              <a:t>4/5/2016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EC58C64-0CED-4EEC-B45F-A2479F5478B7}" type="slidenum">
              <a:rPr lang="en-US"/>
              <a:pPr>
                <a:defRPr/>
              </a:pPr>
              <a:t>‹#›</a:t>
            </a:fld>
            <a:endParaRPr lang="en-US"/>
          </a:p>
        </p:txBody>
      </p:sp>
    </p:spTree>
    <p:extLst>
      <p:ext uri="{BB962C8B-B14F-4D97-AF65-F5344CB8AC3E}">
        <p14:creationId xmlns:p14="http://schemas.microsoft.com/office/powerpoint/2010/main" val="825093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75E386D-9453-44FD-9A69-79E5FE29C38F}" type="datetime1">
              <a:rPr lang="en-US"/>
              <a:pPr>
                <a:defRPr/>
              </a:pPr>
              <a:t>4/5/2016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8670C3C-54E6-464E-A69D-8C1C4A9C69CA}" type="slidenum">
              <a:rPr lang="en-US"/>
              <a:pPr>
                <a:defRPr/>
              </a:pPr>
              <a:t>‹#›</a:t>
            </a:fld>
            <a:endParaRPr lang="en-US"/>
          </a:p>
        </p:txBody>
      </p:sp>
    </p:spTree>
    <p:extLst>
      <p:ext uri="{BB962C8B-B14F-4D97-AF65-F5344CB8AC3E}">
        <p14:creationId xmlns:p14="http://schemas.microsoft.com/office/powerpoint/2010/main" val="625133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52B7ED8-7851-4071-9FBA-778EE7C1BBC1}" type="datetime1">
              <a:rPr lang="en-US"/>
              <a:pPr>
                <a:defRPr/>
              </a:pPr>
              <a:t>4/5/2016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5CDD6C3-E97A-458A-9E7B-A6567487363C}" type="slidenum">
              <a:rPr lang="en-US"/>
              <a:pPr>
                <a:defRPr/>
              </a:pPr>
              <a:t>‹#›</a:t>
            </a:fld>
            <a:endParaRPr lang="en-US"/>
          </a:p>
        </p:txBody>
      </p:sp>
    </p:spTree>
    <p:extLst>
      <p:ext uri="{BB962C8B-B14F-4D97-AF65-F5344CB8AC3E}">
        <p14:creationId xmlns:p14="http://schemas.microsoft.com/office/powerpoint/2010/main" val="1694001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2" y="309457"/>
            <a:ext cx="3309144" cy="1316990"/>
          </a:xfrm>
        </p:spPr>
        <p:txBody>
          <a:bodyPr anchor="b"/>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3932555" y="309457"/>
            <a:ext cx="5622925"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2922" y="1626447"/>
            <a:ext cx="3309144" cy="5316538"/>
          </a:xfrm>
        </p:spPr>
        <p:txBody>
          <a:bodyPr/>
          <a:lstStyle>
            <a:lvl1pPr marL="0" indent="0">
              <a:buNone/>
              <a:defRPr sz="1600"/>
            </a:lvl1pPr>
            <a:lvl2pPr marL="509352" indent="0">
              <a:buNone/>
              <a:defRPr sz="1300"/>
            </a:lvl2pPr>
            <a:lvl3pPr marL="1018705" indent="0">
              <a:buNone/>
              <a:defRPr sz="1100"/>
            </a:lvl3pPr>
            <a:lvl4pPr marL="1528058" indent="0">
              <a:buNone/>
              <a:defRPr sz="1000"/>
            </a:lvl4pPr>
            <a:lvl5pPr marL="2037411" indent="0">
              <a:buNone/>
              <a:defRPr sz="1000"/>
            </a:lvl5pPr>
            <a:lvl6pPr marL="2546764" indent="0">
              <a:buNone/>
              <a:defRPr sz="1000"/>
            </a:lvl6pPr>
            <a:lvl7pPr marL="3056116" indent="0">
              <a:buNone/>
              <a:defRPr sz="1000"/>
            </a:lvl7pPr>
            <a:lvl8pPr marL="3565469" indent="0">
              <a:buNone/>
              <a:defRPr sz="1000"/>
            </a:lvl8pPr>
            <a:lvl9pPr marL="4074821"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11F717B-FD21-4923-BC36-DA9483283A8C}" type="datetime1">
              <a:rPr lang="en-US"/>
              <a:pPr>
                <a:defRPr/>
              </a:pPr>
              <a:t>4/5/2016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C6A41BA-7D7F-439E-889C-9E86FB7523B5}" type="slidenum">
              <a:rPr lang="en-US"/>
              <a:pPr>
                <a:defRPr/>
              </a:pPr>
              <a:t>‹#›</a:t>
            </a:fld>
            <a:endParaRPr lang="en-US"/>
          </a:p>
        </p:txBody>
      </p:sp>
    </p:spTree>
    <p:extLst>
      <p:ext uri="{BB962C8B-B14F-4D97-AF65-F5344CB8AC3E}">
        <p14:creationId xmlns:p14="http://schemas.microsoft.com/office/powerpoint/2010/main" val="339157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5440680"/>
            <a:ext cx="6035040" cy="642303"/>
          </a:xfrm>
        </p:spPr>
        <p:txBody>
          <a:bodyPr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1971517" y="694478"/>
            <a:ext cx="6035040" cy="4663440"/>
          </a:xfrm>
        </p:spPr>
        <p:txBody>
          <a:bodyPr rtlCol="0">
            <a:normAutofit/>
          </a:bodyPr>
          <a:lstStyle>
            <a:lvl1pPr marL="0" indent="0">
              <a:buNone/>
              <a:defRPr sz="3600"/>
            </a:lvl1pPr>
            <a:lvl2pPr marL="509352" indent="0">
              <a:buNone/>
              <a:defRPr sz="3100"/>
            </a:lvl2pPr>
            <a:lvl3pPr marL="1018705" indent="0">
              <a:buNone/>
              <a:defRPr sz="2700"/>
            </a:lvl3pPr>
            <a:lvl4pPr marL="1528058" indent="0">
              <a:buNone/>
              <a:defRPr sz="2200"/>
            </a:lvl4pPr>
            <a:lvl5pPr marL="2037411" indent="0">
              <a:buNone/>
              <a:defRPr sz="2200"/>
            </a:lvl5pPr>
            <a:lvl6pPr marL="2546764" indent="0">
              <a:buNone/>
              <a:defRPr sz="2200"/>
            </a:lvl6pPr>
            <a:lvl7pPr marL="3056116" indent="0">
              <a:buNone/>
              <a:defRPr sz="2200"/>
            </a:lvl7pPr>
            <a:lvl8pPr marL="3565469" indent="0">
              <a:buNone/>
              <a:defRPr sz="2200"/>
            </a:lvl8pPr>
            <a:lvl9pPr marL="4074821" indent="0">
              <a:buNone/>
              <a:defRPr sz="2200"/>
            </a:lvl9pPr>
          </a:lstStyle>
          <a:p>
            <a:pPr lvl="0"/>
            <a:endParaRPr lang="en-US" noProof="0" smtClean="0"/>
          </a:p>
        </p:txBody>
      </p:sp>
      <p:sp>
        <p:nvSpPr>
          <p:cNvPr id="4" name="Text Placeholder 3"/>
          <p:cNvSpPr>
            <a:spLocks noGrp="1"/>
          </p:cNvSpPr>
          <p:nvPr>
            <p:ph type="body" sz="half" idx="2"/>
          </p:nvPr>
        </p:nvSpPr>
        <p:spPr>
          <a:xfrm>
            <a:off x="1971517" y="6082983"/>
            <a:ext cx="6035040" cy="912177"/>
          </a:xfrm>
        </p:spPr>
        <p:txBody>
          <a:bodyPr/>
          <a:lstStyle>
            <a:lvl1pPr marL="0" indent="0">
              <a:buNone/>
              <a:defRPr sz="1600"/>
            </a:lvl1pPr>
            <a:lvl2pPr marL="509352" indent="0">
              <a:buNone/>
              <a:defRPr sz="1300"/>
            </a:lvl2pPr>
            <a:lvl3pPr marL="1018705" indent="0">
              <a:buNone/>
              <a:defRPr sz="1100"/>
            </a:lvl3pPr>
            <a:lvl4pPr marL="1528058" indent="0">
              <a:buNone/>
              <a:defRPr sz="1000"/>
            </a:lvl4pPr>
            <a:lvl5pPr marL="2037411" indent="0">
              <a:buNone/>
              <a:defRPr sz="1000"/>
            </a:lvl5pPr>
            <a:lvl6pPr marL="2546764" indent="0">
              <a:buNone/>
              <a:defRPr sz="1000"/>
            </a:lvl6pPr>
            <a:lvl7pPr marL="3056116" indent="0">
              <a:buNone/>
              <a:defRPr sz="1000"/>
            </a:lvl7pPr>
            <a:lvl8pPr marL="3565469" indent="0">
              <a:buNone/>
              <a:defRPr sz="1000"/>
            </a:lvl8pPr>
            <a:lvl9pPr marL="4074821"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DEAD6B3-E205-48F8-9556-845B0787DED5}" type="datetime1">
              <a:rPr lang="en-US"/>
              <a:pPr>
                <a:defRPr/>
              </a:pPr>
              <a:t>4/5/2016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7BA4BC0-B2E5-4122-BE73-DE6E954AE3B4}" type="slidenum">
              <a:rPr lang="en-US"/>
              <a:pPr>
                <a:defRPr/>
              </a:pPr>
              <a:t>‹#›</a:t>
            </a:fld>
            <a:endParaRPr lang="en-US"/>
          </a:p>
        </p:txBody>
      </p:sp>
    </p:spTree>
    <p:extLst>
      <p:ext uri="{BB962C8B-B14F-4D97-AF65-F5344CB8AC3E}">
        <p14:creationId xmlns:p14="http://schemas.microsoft.com/office/powerpoint/2010/main" val="2124597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290" name="Title Placeholder 1"/>
          <p:cNvSpPr>
            <a:spLocks noGrp="1"/>
          </p:cNvSpPr>
          <p:nvPr>
            <p:ph type="title"/>
          </p:nvPr>
        </p:nvSpPr>
        <p:spPr bwMode="auto">
          <a:xfrm>
            <a:off x="503238" y="311150"/>
            <a:ext cx="90519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70" tIns="50935" rIns="101870" bIns="50935" numCol="1" anchor="ctr" anchorCtr="0" compatLnSpc="1">
            <a:prstTxWarp prst="textNoShape">
              <a:avLst/>
            </a:prstTxWarp>
          </a:bodyPr>
          <a:lstStyle/>
          <a:p>
            <a:pPr lvl="0"/>
            <a:r>
              <a:rPr lang="en-US" smtClean="0"/>
              <a:t>Click to edit Master title style</a:t>
            </a:r>
          </a:p>
        </p:txBody>
      </p:sp>
      <p:sp>
        <p:nvSpPr>
          <p:cNvPr id="12291" name="Text Placeholder 2"/>
          <p:cNvSpPr>
            <a:spLocks noGrp="1"/>
          </p:cNvSpPr>
          <p:nvPr>
            <p:ph type="body" idx="1"/>
          </p:nvPr>
        </p:nvSpPr>
        <p:spPr bwMode="auto">
          <a:xfrm>
            <a:off x="503238" y="1812925"/>
            <a:ext cx="9051925"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70" tIns="50935" rIns="101870" bIns="5093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03238" y="7204075"/>
            <a:ext cx="2346325" cy="414338"/>
          </a:xfrm>
          <a:prstGeom prst="rect">
            <a:avLst/>
          </a:prstGeom>
        </p:spPr>
        <p:txBody>
          <a:bodyPr vert="horz" lIns="101870" tIns="50935" rIns="101870" bIns="50935" rtlCol="0" anchor="ctr"/>
          <a:lstStyle>
            <a:lvl1pPr algn="l" fontAlgn="auto">
              <a:spcBef>
                <a:spcPts val="0"/>
              </a:spcBef>
              <a:spcAft>
                <a:spcPts val="0"/>
              </a:spcAft>
              <a:defRPr sz="1300">
                <a:solidFill>
                  <a:schemeClr val="tx1">
                    <a:tint val="75000"/>
                  </a:schemeClr>
                </a:solidFill>
                <a:latin typeface="+mn-lt"/>
              </a:defRPr>
            </a:lvl1pPr>
          </a:lstStyle>
          <a:p>
            <a:pPr>
              <a:defRPr/>
            </a:pPr>
            <a:fld id="{6D9CB21A-9A9F-4DB1-BFC3-381D279054C5}" type="datetime1">
              <a:rPr lang="en-US"/>
              <a:pPr>
                <a:defRPr/>
              </a:pPr>
              <a:t>4/5/2016</a:t>
            </a:fld>
            <a:endParaRPr lang="en-US"/>
          </a:p>
        </p:txBody>
      </p:sp>
      <p:sp>
        <p:nvSpPr>
          <p:cNvPr id="5" name="Footer Placeholder 4"/>
          <p:cNvSpPr>
            <a:spLocks noGrp="1"/>
          </p:cNvSpPr>
          <p:nvPr>
            <p:ph type="ftr" sz="quarter" idx="3"/>
          </p:nvPr>
        </p:nvSpPr>
        <p:spPr>
          <a:xfrm>
            <a:off x="3436938" y="7204075"/>
            <a:ext cx="3184525" cy="414338"/>
          </a:xfrm>
          <a:prstGeom prst="rect">
            <a:avLst/>
          </a:prstGeom>
        </p:spPr>
        <p:txBody>
          <a:bodyPr vert="horz" lIns="101870" tIns="50935" rIns="101870" bIns="50935" rtlCol="0" anchor="ctr"/>
          <a:lstStyle>
            <a:lvl1pPr algn="ctr" fontAlgn="auto">
              <a:spcBef>
                <a:spcPts val="0"/>
              </a:spcBef>
              <a:spcAft>
                <a:spcPts val="0"/>
              </a:spcAft>
              <a:defRPr sz="13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7208838" y="7204075"/>
            <a:ext cx="2346325" cy="414338"/>
          </a:xfrm>
          <a:prstGeom prst="rect">
            <a:avLst/>
          </a:prstGeom>
        </p:spPr>
        <p:txBody>
          <a:bodyPr vert="horz" lIns="101870" tIns="50935" rIns="101870" bIns="50935" rtlCol="0" anchor="ctr"/>
          <a:lstStyle>
            <a:lvl1pPr algn="r" fontAlgn="auto">
              <a:spcBef>
                <a:spcPts val="0"/>
              </a:spcBef>
              <a:spcAft>
                <a:spcPts val="0"/>
              </a:spcAft>
              <a:defRPr sz="1300">
                <a:solidFill>
                  <a:schemeClr val="tx1">
                    <a:tint val="75000"/>
                  </a:schemeClr>
                </a:solidFill>
                <a:latin typeface="+mn-lt"/>
              </a:defRPr>
            </a:lvl1pPr>
          </a:lstStyle>
          <a:p>
            <a:pPr>
              <a:defRPr/>
            </a:pPr>
            <a:fld id="{2870624E-226E-4023-9360-D353BD7E085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70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hf hdr="0" ftr="0" dt="0"/>
  <p:txStyles>
    <p:titleStyle>
      <a:lvl1pPr algn="ctr" rtl="0" eaLnBrk="0" fontAlgn="base" hangingPunct="0">
        <a:spcBef>
          <a:spcPct val="0"/>
        </a:spcBef>
        <a:spcAft>
          <a:spcPct val="0"/>
        </a:spcAft>
        <a:defRPr sz="4900" kern="1200">
          <a:solidFill>
            <a:schemeClr val="tx1"/>
          </a:solidFill>
          <a:latin typeface="+mj-lt"/>
          <a:ea typeface="+mj-ea"/>
          <a:cs typeface="+mj-cs"/>
        </a:defRPr>
      </a:lvl1pPr>
      <a:lvl2pPr algn="ctr" rtl="0" eaLnBrk="0" fontAlgn="base" hangingPunct="0">
        <a:spcBef>
          <a:spcPct val="0"/>
        </a:spcBef>
        <a:spcAft>
          <a:spcPct val="0"/>
        </a:spcAft>
        <a:defRPr sz="4900">
          <a:solidFill>
            <a:schemeClr val="tx1"/>
          </a:solidFill>
          <a:latin typeface="Calibri" pitchFamily="34" charset="0"/>
        </a:defRPr>
      </a:lvl2pPr>
      <a:lvl3pPr algn="ctr" rtl="0" eaLnBrk="0" fontAlgn="base" hangingPunct="0">
        <a:spcBef>
          <a:spcPct val="0"/>
        </a:spcBef>
        <a:spcAft>
          <a:spcPct val="0"/>
        </a:spcAft>
        <a:defRPr sz="4900">
          <a:solidFill>
            <a:schemeClr val="tx1"/>
          </a:solidFill>
          <a:latin typeface="Calibri" pitchFamily="34" charset="0"/>
        </a:defRPr>
      </a:lvl3pPr>
      <a:lvl4pPr algn="ctr" rtl="0" eaLnBrk="0" fontAlgn="base" hangingPunct="0">
        <a:spcBef>
          <a:spcPct val="0"/>
        </a:spcBef>
        <a:spcAft>
          <a:spcPct val="0"/>
        </a:spcAft>
        <a:defRPr sz="4900">
          <a:solidFill>
            <a:schemeClr val="tx1"/>
          </a:solidFill>
          <a:latin typeface="Calibri" pitchFamily="34" charset="0"/>
        </a:defRPr>
      </a:lvl4pPr>
      <a:lvl5pPr algn="ctr" rtl="0" eaLnBrk="0" fontAlgn="base" hangingPunct="0">
        <a:spcBef>
          <a:spcPct val="0"/>
        </a:spcBef>
        <a:spcAft>
          <a:spcPct val="0"/>
        </a:spcAft>
        <a:defRPr sz="4900">
          <a:solidFill>
            <a:schemeClr val="tx1"/>
          </a:solidFill>
          <a:latin typeface="Calibri" pitchFamily="34" charset="0"/>
        </a:defRPr>
      </a:lvl5pPr>
      <a:lvl6pPr marL="509352" algn="ctr" rtl="0" fontAlgn="base">
        <a:spcBef>
          <a:spcPct val="0"/>
        </a:spcBef>
        <a:spcAft>
          <a:spcPct val="0"/>
        </a:spcAft>
        <a:defRPr sz="4900">
          <a:solidFill>
            <a:schemeClr val="tx1"/>
          </a:solidFill>
          <a:latin typeface="Calibri" pitchFamily="34" charset="0"/>
        </a:defRPr>
      </a:lvl6pPr>
      <a:lvl7pPr marL="1018705" algn="ctr" rtl="0" fontAlgn="base">
        <a:spcBef>
          <a:spcPct val="0"/>
        </a:spcBef>
        <a:spcAft>
          <a:spcPct val="0"/>
        </a:spcAft>
        <a:defRPr sz="4900">
          <a:solidFill>
            <a:schemeClr val="tx1"/>
          </a:solidFill>
          <a:latin typeface="Calibri" pitchFamily="34" charset="0"/>
        </a:defRPr>
      </a:lvl7pPr>
      <a:lvl8pPr marL="1528058" algn="ctr" rtl="0" fontAlgn="base">
        <a:spcBef>
          <a:spcPct val="0"/>
        </a:spcBef>
        <a:spcAft>
          <a:spcPct val="0"/>
        </a:spcAft>
        <a:defRPr sz="4900">
          <a:solidFill>
            <a:schemeClr val="tx1"/>
          </a:solidFill>
          <a:latin typeface="Calibri" pitchFamily="34" charset="0"/>
        </a:defRPr>
      </a:lvl8pPr>
      <a:lvl9pPr marL="2037411" algn="ctr" rtl="0" fontAlgn="base">
        <a:spcBef>
          <a:spcPct val="0"/>
        </a:spcBef>
        <a:spcAft>
          <a:spcPct val="0"/>
        </a:spcAft>
        <a:defRPr sz="4900">
          <a:solidFill>
            <a:schemeClr val="tx1"/>
          </a:solidFill>
          <a:latin typeface="Calibri" pitchFamily="34" charset="0"/>
        </a:defRPr>
      </a:lvl9pPr>
    </p:titleStyle>
    <p:bodyStyle>
      <a:lvl1pPr marL="381000" indent="-381000" algn="l" rtl="0" eaLnBrk="0" fontAlgn="base" hangingPunct="0">
        <a:spcBef>
          <a:spcPct val="20000"/>
        </a:spcBef>
        <a:spcAft>
          <a:spcPct val="0"/>
        </a:spcAft>
        <a:buFont typeface="Arial" charset="0"/>
        <a:buChar char="•"/>
        <a:defRPr sz="3600" kern="1200">
          <a:solidFill>
            <a:schemeClr val="tx1"/>
          </a:solidFill>
          <a:latin typeface="+mn-lt"/>
          <a:ea typeface="+mn-ea"/>
          <a:cs typeface="+mn-cs"/>
        </a:defRPr>
      </a:lvl1pPr>
      <a:lvl2pPr marL="827088" indent="-317500" algn="l" rtl="0" eaLnBrk="0" fontAlgn="base" hangingPunct="0">
        <a:spcBef>
          <a:spcPct val="20000"/>
        </a:spcBef>
        <a:spcAft>
          <a:spcPct val="0"/>
        </a:spcAft>
        <a:buFont typeface="Arial" charset="0"/>
        <a:buChar char="–"/>
        <a:defRPr sz="3100" kern="1200">
          <a:solidFill>
            <a:schemeClr val="tx1"/>
          </a:solidFill>
          <a:latin typeface="+mn-lt"/>
          <a:ea typeface="+mn-ea"/>
          <a:cs typeface="+mn-cs"/>
        </a:defRPr>
      </a:lvl2pPr>
      <a:lvl3pPr marL="1273175" indent="-254000" algn="l" rtl="0" eaLnBrk="0" fontAlgn="base" hangingPunct="0">
        <a:spcBef>
          <a:spcPct val="20000"/>
        </a:spcBef>
        <a:spcAft>
          <a:spcPct val="0"/>
        </a:spcAft>
        <a:buFont typeface="Arial" charset="0"/>
        <a:buChar char="•"/>
        <a:defRPr sz="2700" kern="1200">
          <a:solidFill>
            <a:schemeClr val="tx1"/>
          </a:solidFill>
          <a:latin typeface="+mn-lt"/>
          <a:ea typeface="+mn-ea"/>
          <a:cs typeface="+mn-cs"/>
        </a:defRPr>
      </a:lvl3pPr>
      <a:lvl4pPr marL="1781175" indent="-254000" algn="l" rtl="0" eaLnBrk="0" fontAlgn="base" hangingPunct="0">
        <a:spcBef>
          <a:spcPct val="20000"/>
        </a:spcBef>
        <a:spcAft>
          <a:spcPct val="0"/>
        </a:spcAft>
        <a:buFont typeface="Arial" charset="0"/>
        <a:buChar char="–"/>
        <a:defRPr sz="2200" kern="1200">
          <a:solidFill>
            <a:schemeClr val="tx1"/>
          </a:solidFill>
          <a:latin typeface="+mn-lt"/>
          <a:ea typeface="+mn-ea"/>
          <a:cs typeface="+mn-cs"/>
        </a:defRPr>
      </a:lvl4pPr>
      <a:lvl5pPr marL="2290763" indent="-254000" algn="l" rtl="0" eaLnBrk="0" fontAlgn="base" hangingPunct="0">
        <a:spcBef>
          <a:spcPct val="20000"/>
        </a:spcBef>
        <a:spcAft>
          <a:spcPct val="0"/>
        </a:spcAft>
        <a:buFont typeface="Arial" charset="0"/>
        <a:buChar char="»"/>
        <a:defRPr sz="2200" kern="1200">
          <a:solidFill>
            <a:schemeClr val="tx1"/>
          </a:solidFill>
          <a:latin typeface="+mn-lt"/>
          <a:ea typeface="+mn-ea"/>
          <a:cs typeface="+mn-cs"/>
        </a:defRPr>
      </a:lvl5pPr>
      <a:lvl6pPr marL="2801440" indent="-254676" algn="l" defTabSz="1018705"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0793" indent="-254676" algn="l" defTabSz="1018705"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145" indent="-254676" algn="l" defTabSz="1018705"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9498" indent="-254676" algn="l" defTabSz="1018705"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1018705" rtl="0" eaLnBrk="1" latinLnBrk="0" hangingPunct="1">
        <a:defRPr sz="2000" kern="1200">
          <a:solidFill>
            <a:schemeClr val="tx1"/>
          </a:solidFill>
          <a:latin typeface="+mn-lt"/>
          <a:ea typeface="+mn-ea"/>
          <a:cs typeface="+mn-cs"/>
        </a:defRPr>
      </a:lvl1pPr>
      <a:lvl2pPr marL="509352" algn="l" defTabSz="1018705" rtl="0" eaLnBrk="1" latinLnBrk="0" hangingPunct="1">
        <a:defRPr sz="2000" kern="1200">
          <a:solidFill>
            <a:schemeClr val="tx1"/>
          </a:solidFill>
          <a:latin typeface="+mn-lt"/>
          <a:ea typeface="+mn-ea"/>
          <a:cs typeface="+mn-cs"/>
        </a:defRPr>
      </a:lvl2pPr>
      <a:lvl3pPr marL="1018705" algn="l" defTabSz="1018705" rtl="0" eaLnBrk="1" latinLnBrk="0" hangingPunct="1">
        <a:defRPr sz="2000" kern="1200">
          <a:solidFill>
            <a:schemeClr val="tx1"/>
          </a:solidFill>
          <a:latin typeface="+mn-lt"/>
          <a:ea typeface="+mn-ea"/>
          <a:cs typeface="+mn-cs"/>
        </a:defRPr>
      </a:lvl3pPr>
      <a:lvl4pPr marL="1528058" algn="l" defTabSz="1018705" rtl="0" eaLnBrk="1" latinLnBrk="0" hangingPunct="1">
        <a:defRPr sz="2000" kern="1200">
          <a:solidFill>
            <a:schemeClr val="tx1"/>
          </a:solidFill>
          <a:latin typeface="+mn-lt"/>
          <a:ea typeface="+mn-ea"/>
          <a:cs typeface="+mn-cs"/>
        </a:defRPr>
      </a:lvl4pPr>
      <a:lvl5pPr marL="2037411" algn="l" defTabSz="1018705" rtl="0" eaLnBrk="1" latinLnBrk="0" hangingPunct="1">
        <a:defRPr sz="2000" kern="1200">
          <a:solidFill>
            <a:schemeClr val="tx1"/>
          </a:solidFill>
          <a:latin typeface="+mn-lt"/>
          <a:ea typeface="+mn-ea"/>
          <a:cs typeface="+mn-cs"/>
        </a:defRPr>
      </a:lvl5pPr>
      <a:lvl6pPr marL="2546764" algn="l" defTabSz="1018705" rtl="0" eaLnBrk="1" latinLnBrk="0" hangingPunct="1">
        <a:defRPr sz="2000" kern="1200">
          <a:solidFill>
            <a:schemeClr val="tx1"/>
          </a:solidFill>
          <a:latin typeface="+mn-lt"/>
          <a:ea typeface="+mn-ea"/>
          <a:cs typeface="+mn-cs"/>
        </a:defRPr>
      </a:lvl6pPr>
      <a:lvl7pPr marL="3056116" algn="l" defTabSz="1018705" rtl="0" eaLnBrk="1" latinLnBrk="0" hangingPunct="1">
        <a:defRPr sz="2000" kern="1200">
          <a:solidFill>
            <a:schemeClr val="tx1"/>
          </a:solidFill>
          <a:latin typeface="+mn-lt"/>
          <a:ea typeface="+mn-ea"/>
          <a:cs typeface="+mn-cs"/>
        </a:defRPr>
      </a:lvl7pPr>
      <a:lvl8pPr marL="3565469" algn="l" defTabSz="1018705" rtl="0" eaLnBrk="1" latinLnBrk="0" hangingPunct="1">
        <a:defRPr sz="2000" kern="1200">
          <a:solidFill>
            <a:schemeClr val="tx1"/>
          </a:solidFill>
          <a:latin typeface="+mn-lt"/>
          <a:ea typeface="+mn-ea"/>
          <a:cs typeface="+mn-cs"/>
        </a:defRPr>
      </a:lvl8pPr>
      <a:lvl9pPr marL="4074821" algn="l" defTabSz="1018705"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3.bin"/><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7.wmf"/><Relationship Id="rId5" Type="http://schemas.openxmlformats.org/officeDocument/2006/relationships/oleObject" Target="../embeddings/oleObject5.bin"/><Relationship Id="rId10" Type="http://schemas.openxmlformats.org/officeDocument/2006/relationships/image" Target="../media/image9.wmf"/><Relationship Id="rId4" Type="http://schemas.openxmlformats.org/officeDocument/2006/relationships/image" Target="../media/image6.wmf"/><Relationship Id="rId9" Type="http://schemas.openxmlformats.org/officeDocument/2006/relationships/oleObject" Target="../embeddings/oleObject7.bin"/></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0.wmf"/></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0.wmf"/></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0.wmf"/></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2.bin"/><Relationship Id="rId5" Type="http://schemas.openxmlformats.org/officeDocument/2006/relationships/image" Target="../media/image11.wmf"/><Relationship Id="rId4" Type="http://schemas.openxmlformats.org/officeDocument/2006/relationships/oleObject" Target="../embeddings/oleObject11.bin"/></Relationships>
</file>

<file path=ppt/slides/_rels/slide65.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12.wmf"/><Relationship Id="rId5" Type="http://schemas.openxmlformats.org/officeDocument/2006/relationships/oleObject" Target="../embeddings/oleObject14.bin"/><Relationship Id="rId4" Type="http://schemas.openxmlformats.org/officeDocument/2006/relationships/image" Target="../media/image13.wmf"/></Relationships>
</file>

<file path=ppt/slides/_rels/slide66.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14.wmf"/></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5.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8" Type="http://schemas.openxmlformats.org/officeDocument/2006/relationships/oleObject" Target="../embeddings/oleObject19.bin"/><Relationship Id="rId3" Type="http://schemas.openxmlformats.org/officeDocument/2006/relationships/notesSlide" Target="../notesSlides/notesSlide12.xml"/><Relationship Id="rId7" Type="http://schemas.openxmlformats.org/officeDocument/2006/relationships/image" Target="../media/image16.w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18.bin"/><Relationship Id="rId5" Type="http://schemas.openxmlformats.org/officeDocument/2006/relationships/image" Target="../media/image15.wmf"/><Relationship Id="rId4" Type="http://schemas.openxmlformats.org/officeDocument/2006/relationships/oleObject" Target="../embeddings/oleObject17.bin"/><Relationship Id="rId9" Type="http://schemas.openxmlformats.org/officeDocument/2006/relationships/image" Target="../media/image17.wmf"/></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ctrTitle"/>
          </p:nvPr>
        </p:nvSpPr>
        <p:spPr>
          <a:xfrm>
            <a:off x="754063" y="1701800"/>
            <a:ext cx="8550275" cy="1666875"/>
          </a:xfrm>
        </p:spPr>
        <p:txBody>
          <a:bodyPr/>
          <a:lstStyle/>
          <a:p>
            <a:pPr eaLnBrk="1" hangingPunct="1"/>
            <a:r>
              <a:rPr lang="en-US" smtClean="0"/>
              <a:t>Linking</a:t>
            </a:r>
          </a:p>
        </p:txBody>
      </p:sp>
      <p:sp>
        <p:nvSpPr>
          <p:cNvPr id="3" name="Subtitle 2"/>
          <p:cNvSpPr>
            <a:spLocks noGrp="1"/>
          </p:cNvSpPr>
          <p:nvPr>
            <p:ph type="subTitle" idx="1"/>
          </p:nvPr>
        </p:nvSpPr>
        <p:spPr>
          <a:xfrm>
            <a:off x="1006475" y="4403725"/>
            <a:ext cx="8045450" cy="1987550"/>
          </a:xfrm>
        </p:spPr>
        <p:txBody>
          <a:bodyPr rtlCol="0">
            <a:normAutofit fontScale="77500" lnSpcReduction="20000"/>
          </a:bodyPr>
          <a:lstStyle/>
          <a:p>
            <a:pPr marL="578329" indent="-578329" algn="l" eaLnBrk="1" fontAlgn="auto" hangingPunct="1">
              <a:spcAft>
                <a:spcPts val="0"/>
              </a:spcAft>
              <a:defRPr/>
            </a:pPr>
            <a:r>
              <a:rPr lang="en-US" dirty="0" smtClean="0">
                <a:solidFill>
                  <a:schemeClr val="tx1"/>
                </a:solidFill>
              </a:rPr>
              <a:t>Holland, P.W., &amp; </a:t>
            </a:r>
            <a:r>
              <a:rPr lang="en-US" dirty="0" err="1" smtClean="0">
                <a:solidFill>
                  <a:schemeClr val="tx1"/>
                </a:solidFill>
              </a:rPr>
              <a:t>Dorans</a:t>
            </a:r>
            <a:r>
              <a:rPr lang="en-US" dirty="0" smtClean="0">
                <a:solidFill>
                  <a:schemeClr val="tx1"/>
                </a:solidFill>
              </a:rPr>
              <a:t>, N.J. (2006). Linking and equating. In R.L. Brennan (Ed.), </a:t>
            </a:r>
            <a:r>
              <a:rPr lang="en-US" i="1" dirty="0" smtClean="0">
                <a:solidFill>
                  <a:schemeClr val="tx1"/>
                </a:solidFill>
              </a:rPr>
              <a:t>Educational measurement</a:t>
            </a:r>
            <a:r>
              <a:rPr lang="en-US" dirty="0" smtClean="0">
                <a:solidFill>
                  <a:schemeClr val="tx1"/>
                </a:solidFill>
              </a:rPr>
              <a:t> (4</a:t>
            </a:r>
            <a:r>
              <a:rPr lang="en-US" baseline="30000" dirty="0" smtClean="0">
                <a:solidFill>
                  <a:schemeClr val="tx1"/>
                </a:solidFill>
              </a:rPr>
              <a:t>th</a:t>
            </a:r>
            <a:r>
              <a:rPr lang="en-US" dirty="0" smtClean="0">
                <a:solidFill>
                  <a:schemeClr val="tx1"/>
                </a:solidFill>
              </a:rPr>
              <a:t> ed.). Westport, CT: American Council on Education and </a:t>
            </a:r>
            <a:r>
              <a:rPr lang="en-US" dirty="0" err="1" smtClean="0">
                <a:solidFill>
                  <a:schemeClr val="tx1"/>
                </a:solidFill>
              </a:rPr>
              <a:t>Praeger</a:t>
            </a:r>
            <a:r>
              <a:rPr lang="en-US" dirty="0" smtClean="0">
                <a:solidFill>
                  <a:schemeClr val="tx1"/>
                </a:solidFill>
              </a:rPr>
              <a:t> Publishers.</a:t>
            </a:r>
          </a:p>
        </p:txBody>
      </p:sp>
      <p:sp>
        <p:nvSpPr>
          <p:cNvPr id="4" name="Slide Number Placeholder 3"/>
          <p:cNvSpPr>
            <a:spLocks noGrp="1"/>
          </p:cNvSpPr>
          <p:nvPr>
            <p:ph type="sldNum" sz="quarter" idx="12"/>
          </p:nvPr>
        </p:nvSpPr>
        <p:spPr/>
        <p:txBody>
          <a:bodyPr/>
          <a:lstStyle/>
          <a:p>
            <a:pPr>
              <a:defRPr/>
            </a:pPr>
            <a:fld id="{186451DA-BB22-4E5F-8D5A-4B9D6BBA3774}" type="slidenum">
              <a:rPr lang="en-US" smtClean="0"/>
              <a:pPr>
                <a:defRPr/>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Scaling: Different Constructs &amp; Populations with Anchor Measures</a:t>
            </a:r>
          </a:p>
        </p:txBody>
      </p:sp>
      <p:sp>
        <p:nvSpPr>
          <p:cNvPr id="3" name="Content Placeholder 2"/>
          <p:cNvSpPr>
            <a:spLocks noGrp="1"/>
          </p:cNvSpPr>
          <p:nvPr>
            <p:ph idx="1"/>
          </p:nvPr>
        </p:nvSpPr>
        <p:spPr>
          <a:xfrm>
            <a:off x="503238" y="1812925"/>
            <a:ext cx="9051925" cy="5700713"/>
          </a:xfrm>
        </p:spPr>
        <p:txBody>
          <a:bodyPr rtlCol="0">
            <a:normAutofit fontScale="92500" lnSpcReduction="10000"/>
          </a:bodyPr>
          <a:lstStyle/>
          <a:p>
            <a:pPr marL="382015" indent="-382015" eaLnBrk="1" fontAlgn="auto" hangingPunct="1">
              <a:spcAft>
                <a:spcPts val="0"/>
              </a:spcAft>
              <a:buFont typeface="Arial" pitchFamily="34" charset="0"/>
              <a:buChar char="•"/>
              <a:defRPr/>
            </a:pPr>
            <a:r>
              <a:rPr lang="en-US" dirty="0" smtClean="0"/>
              <a:t>Anchor scaling can be done with measures that measure different constructs from different populations (hypothetical population), but there exists a common measure among all examinees.</a:t>
            </a:r>
          </a:p>
          <a:p>
            <a:pPr marL="382015" indent="-382015" eaLnBrk="1" fontAlgn="auto" hangingPunct="1">
              <a:spcAft>
                <a:spcPts val="0"/>
              </a:spcAft>
              <a:buFont typeface="Arial" pitchFamily="34" charset="0"/>
              <a:buChar char="•"/>
              <a:defRPr/>
            </a:pPr>
            <a:r>
              <a:rPr lang="en-US" dirty="0" smtClean="0"/>
              <a:t>SAT-subject test scores are scaled using the SAT-V and SAT-M as anchor measures; enabling us to treat the subject test scores as having comparable scales.</a:t>
            </a:r>
          </a:p>
          <a:p>
            <a:pPr marL="382015" indent="-382015" eaLnBrk="1" fontAlgn="auto" hangingPunct="1">
              <a:spcAft>
                <a:spcPts val="0"/>
              </a:spcAft>
              <a:buFont typeface="Arial" pitchFamily="34" charset="0"/>
              <a:buChar char="•"/>
              <a:defRPr/>
            </a:pPr>
            <a:r>
              <a:rPr lang="en-US" dirty="0" smtClean="0"/>
              <a:t>With an anchor, other measures could be placed on the same scale using a linking function (linear or equipercentile).</a:t>
            </a:r>
          </a:p>
        </p:txBody>
      </p:sp>
      <p:sp>
        <p:nvSpPr>
          <p:cNvPr id="4" name="Slide Number Placeholder 3"/>
          <p:cNvSpPr>
            <a:spLocks noGrp="1"/>
          </p:cNvSpPr>
          <p:nvPr>
            <p:ph type="sldNum" sz="quarter" idx="12"/>
          </p:nvPr>
        </p:nvSpPr>
        <p:spPr/>
        <p:txBody>
          <a:bodyPr/>
          <a:lstStyle/>
          <a:p>
            <a:pPr>
              <a:defRPr/>
            </a:pPr>
            <a:fld id="{186D6405-0A59-4CDA-9034-9354D631E882}"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68275" y="311150"/>
            <a:ext cx="9721850" cy="1295400"/>
          </a:xfrm>
        </p:spPr>
        <p:txBody>
          <a:bodyPr/>
          <a:lstStyle/>
          <a:p>
            <a:pPr eaLnBrk="1" hangingPunct="1"/>
            <a:r>
              <a:rPr lang="en-US" sz="4500" smtClean="0"/>
              <a:t>Scaling: Similar Constructs &amp; Reliability; Different Difficulty &amp; Population</a:t>
            </a:r>
          </a:p>
        </p:txBody>
      </p:sp>
      <p:sp>
        <p:nvSpPr>
          <p:cNvPr id="3" name="Content Placeholder 2"/>
          <p:cNvSpPr>
            <a:spLocks noGrp="1"/>
          </p:cNvSpPr>
          <p:nvPr>
            <p:ph idx="1"/>
          </p:nvPr>
        </p:nvSpPr>
        <p:spPr/>
        <p:txBody>
          <a:bodyPr rtlCol="0">
            <a:normAutofit lnSpcReduction="10000"/>
          </a:bodyPr>
          <a:lstStyle/>
          <a:p>
            <a:pPr marL="382015" indent="-382015" eaLnBrk="1" fontAlgn="auto" hangingPunct="1">
              <a:spcAft>
                <a:spcPts val="0"/>
              </a:spcAft>
              <a:buFont typeface="Arial" pitchFamily="34" charset="0"/>
              <a:buChar char="•"/>
              <a:defRPr/>
            </a:pPr>
            <a:r>
              <a:rPr lang="en-US" dirty="0" smtClean="0"/>
              <a:t>This case typically involves tests of the same subject that are administered to different grades or ages of individuals – often refer to this as </a:t>
            </a:r>
            <a:r>
              <a:rPr lang="en-US" i="1" dirty="0" smtClean="0"/>
              <a:t>vertical scaling.</a:t>
            </a:r>
            <a:endParaRPr lang="en-US" dirty="0" smtClean="0"/>
          </a:p>
          <a:p>
            <a:pPr marL="382015" indent="-382015" eaLnBrk="1" fontAlgn="auto" hangingPunct="1">
              <a:spcAft>
                <a:spcPts val="0"/>
              </a:spcAft>
              <a:buFont typeface="Arial" pitchFamily="34" charset="0"/>
              <a:buChar char="•"/>
              <a:defRPr/>
            </a:pPr>
            <a:r>
              <a:rPr lang="en-US" dirty="0" smtClean="0"/>
              <a:t>The tests change in difficulty (relatively) across different populations (grades).</a:t>
            </a:r>
          </a:p>
          <a:p>
            <a:pPr marL="382015" indent="-382015" eaLnBrk="1" fontAlgn="auto" hangingPunct="1">
              <a:spcAft>
                <a:spcPts val="0"/>
              </a:spcAft>
              <a:buFont typeface="Arial" pitchFamily="34" charset="0"/>
              <a:buChar char="•"/>
              <a:defRPr/>
            </a:pPr>
            <a:r>
              <a:rPr lang="en-US" dirty="0" smtClean="0"/>
              <a:t>Typically, this scaling is done through anchor scaling, where adjacent grades have common items.</a:t>
            </a:r>
          </a:p>
        </p:txBody>
      </p:sp>
      <p:sp>
        <p:nvSpPr>
          <p:cNvPr id="4" name="Slide Number Placeholder 3"/>
          <p:cNvSpPr>
            <a:spLocks noGrp="1"/>
          </p:cNvSpPr>
          <p:nvPr>
            <p:ph type="sldNum" sz="quarter" idx="12"/>
          </p:nvPr>
        </p:nvSpPr>
        <p:spPr/>
        <p:txBody>
          <a:bodyPr/>
          <a:lstStyle/>
          <a:p>
            <a:pPr>
              <a:defRPr/>
            </a:pPr>
            <a:fld id="{36028FA6-4CCA-4FE6-AF67-92E204FE333C}"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Same Construct, Different Reliability; Same Population</a:t>
            </a:r>
          </a:p>
        </p:txBody>
      </p:sp>
      <p:sp>
        <p:nvSpPr>
          <p:cNvPr id="25603" name="Content Placeholder 2"/>
          <p:cNvSpPr>
            <a:spLocks noGrp="1"/>
          </p:cNvSpPr>
          <p:nvPr>
            <p:ph idx="1"/>
          </p:nvPr>
        </p:nvSpPr>
        <p:spPr/>
        <p:txBody>
          <a:bodyPr/>
          <a:lstStyle/>
          <a:p>
            <a:pPr eaLnBrk="1" hangingPunct="1"/>
            <a:r>
              <a:rPr lang="en-US" smtClean="0"/>
              <a:t>In this case, different reliabilities typically result from test of different length.</a:t>
            </a:r>
          </a:p>
          <a:p>
            <a:pPr eaLnBrk="1" hangingPunct="1"/>
            <a:r>
              <a:rPr lang="en-US" smtClean="0"/>
              <a:t>The classic example is referred to as </a:t>
            </a:r>
            <a:r>
              <a:rPr lang="en-US" i="1" smtClean="0"/>
              <a:t>calibration</a:t>
            </a:r>
            <a:r>
              <a:rPr lang="en-US" smtClean="0"/>
              <a:t>, where the scores of a short form of a test are put on the scale of the full form.</a:t>
            </a:r>
          </a:p>
        </p:txBody>
      </p:sp>
      <p:sp>
        <p:nvSpPr>
          <p:cNvPr id="4" name="Slide Number Placeholder 3"/>
          <p:cNvSpPr>
            <a:spLocks noGrp="1"/>
          </p:cNvSpPr>
          <p:nvPr>
            <p:ph type="sldNum" sz="quarter" idx="12"/>
          </p:nvPr>
        </p:nvSpPr>
        <p:spPr/>
        <p:txBody>
          <a:bodyPr/>
          <a:lstStyle/>
          <a:p>
            <a:pPr>
              <a:defRPr/>
            </a:pPr>
            <a:fld id="{31E80BC1-9909-4E10-A15D-51ECB3458435}"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smtClean="0"/>
              <a:t>Similar Constructs, Difficulty, &amp; Reliability; Same Population</a:t>
            </a:r>
          </a:p>
        </p:txBody>
      </p:sp>
      <p:sp>
        <p:nvSpPr>
          <p:cNvPr id="26627" name="Content Placeholder 2"/>
          <p:cNvSpPr>
            <a:spLocks noGrp="1"/>
          </p:cNvSpPr>
          <p:nvPr>
            <p:ph idx="1"/>
          </p:nvPr>
        </p:nvSpPr>
        <p:spPr>
          <a:xfrm>
            <a:off x="503238" y="1727200"/>
            <a:ext cx="9051925" cy="5613400"/>
          </a:xfrm>
        </p:spPr>
        <p:txBody>
          <a:bodyPr/>
          <a:lstStyle/>
          <a:p>
            <a:pPr eaLnBrk="1" hangingPunct="1"/>
            <a:r>
              <a:rPr lang="en-US" dirty="0" smtClean="0"/>
              <a:t>Tests are measuring similar constructs, but each one is built to different specifications.</a:t>
            </a:r>
          </a:p>
          <a:p>
            <a:pPr eaLnBrk="1" hangingPunct="1"/>
            <a:r>
              <a:rPr lang="en-US" i="1" dirty="0" smtClean="0"/>
              <a:t>Concordance</a:t>
            </a:r>
            <a:r>
              <a:rPr lang="en-US" dirty="0" smtClean="0"/>
              <a:t> represents an attempt to place scores from similar tests on the same scale.</a:t>
            </a:r>
          </a:p>
          <a:p>
            <a:pPr eaLnBrk="1" hangingPunct="1"/>
            <a:r>
              <a:rPr lang="en-US" dirty="0" smtClean="0"/>
              <a:t>Many colleges accept both the ACT and SAT.    A concordance table links the scores on one test to the other.</a:t>
            </a:r>
          </a:p>
          <a:p>
            <a:pPr eaLnBrk="1" hangingPunct="1"/>
            <a:r>
              <a:rPr lang="en-US" dirty="0" smtClean="0"/>
              <a:t>The revised GRE also has a concordance table to associate new scores with old scores.</a:t>
            </a:r>
          </a:p>
        </p:txBody>
      </p:sp>
      <p:sp>
        <p:nvSpPr>
          <p:cNvPr id="4" name="Slide Number Placeholder 3"/>
          <p:cNvSpPr>
            <a:spLocks noGrp="1"/>
          </p:cNvSpPr>
          <p:nvPr>
            <p:ph type="sldNum" sz="quarter" idx="12"/>
          </p:nvPr>
        </p:nvSpPr>
        <p:spPr/>
        <p:txBody>
          <a:bodyPr/>
          <a:lstStyle/>
          <a:p>
            <a:pPr>
              <a:defRPr/>
            </a:pPr>
            <a:fld id="{D431A864-FE9D-454C-A64E-D3AB28856FD6}"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618293597"/>
              </p:ext>
            </p:extLst>
          </p:nvPr>
        </p:nvGraphicFramePr>
        <p:xfrm>
          <a:off x="0" y="76200"/>
          <a:ext cx="10058400" cy="7696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7651" name="TextBox 47"/>
          <p:cNvSpPr txBox="1">
            <a:spLocks noChangeArrowheads="1"/>
          </p:cNvSpPr>
          <p:nvPr/>
        </p:nvSpPr>
        <p:spPr bwMode="auto">
          <a:xfrm>
            <a:off x="0" y="0"/>
            <a:ext cx="3273749" cy="379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70" tIns="50935" rIns="101870" bIns="50935">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latin typeface="Calibri" pitchFamily="34" charset="0"/>
              </a:rPr>
              <a:t>Source: Holland &amp; </a:t>
            </a:r>
            <a:r>
              <a:rPr lang="en-US" dirty="0" err="1" smtClean="0">
                <a:latin typeface="Calibri" pitchFamily="34" charset="0"/>
              </a:rPr>
              <a:t>Dorans</a:t>
            </a:r>
            <a:r>
              <a:rPr lang="en-US" dirty="0" smtClean="0">
                <a:latin typeface="Calibri" pitchFamily="34" charset="0"/>
              </a:rPr>
              <a:t> (2006)</a:t>
            </a:r>
            <a:endParaRPr lang="en-US" dirty="0">
              <a:latin typeface="Calibri" pitchFamily="34" charset="0"/>
            </a:endParaRPr>
          </a:p>
        </p:txBody>
      </p:sp>
      <p:sp>
        <p:nvSpPr>
          <p:cNvPr id="5" name="Slide Number Placeholder 4"/>
          <p:cNvSpPr>
            <a:spLocks noGrp="1"/>
          </p:cNvSpPr>
          <p:nvPr>
            <p:ph type="sldNum" sz="quarter" idx="12"/>
          </p:nvPr>
        </p:nvSpPr>
        <p:spPr/>
        <p:txBody>
          <a:bodyPr/>
          <a:lstStyle/>
          <a:p>
            <a:pPr>
              <a:defRPr/>
            </a:pPr>
            <a:fld id="{643EF707-9B3E-4AC8-BF67-23954FCE4F9B}"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284907521"/>
              </p:ext>
            </p:extLst>
          </p:nvPr>
        </p:nvGraphicFramePr>
        <p:xfrm>
          <a:off x="0" y="0"/>
          <a:ext cx="10058400" cy="777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pPr>
              <a:defRPr/>
            </a:pPr>
            <a:fld id="{1C9D91C2-7922-4AD4-85CF-6D1F8D66AC09}"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smtClean="0"/>
              <a:t>Linking Method 3: Equating</a:t>
            </a:r>
          </a:p>
        </p:txBody>
      </p:sp>
      <p:sp>
        <p:nvSpPr>
          <p:cNvPr id="29699" name="Content Placeholder 2"/>
          <p:cNvSpPr>
            <a:spLocks noGrp="1"/>
          </p:cNvSpPr>
          <p:nvPr>
            <p:ph idx="1"/>
          </p:nvPr>
        </p:nvSpPr>
        <p:spPr/>
        <p:txBody>
          <a:bodyPr/>
          <a:lstStyle/>
          <a:p>
            <a:pPr eaLnBrk="1" hangingPunct="1"/>
            <a:r>
              <a:rPr lang="en-US" smtClean="0"/>
              <a:t>A direct link is created between a score on one test and a score on a different test, creating scores that are </a:t>
            </a:r>
            <a:r>
              <a:rPr lang="en-US" i="1" smtClean="0"/>
              <a:t>interchangeable</a:t>
            </a:r>
            <a:r>
              <a:rPr lang="en-US" smtClean="0"/>
              <a:t>.</a:t>
            </a:r>
          </a:p>
          <a:p>
            <a:pPr eaLnBrk="1" hangingPunct="1"/>
            <a:r>
              <a:rPr lang="en-US" smtClean="0"/>
              <a:t>Tests must measure the same construct with the same difficulty and the same accuracy.</a:t>
            </a:r>
          </a:p>
          <a:p>
            <a:pPr eaLnBrk="1" hangingPunct="1"/>
            <a:r>
              <a:rPr lang="en-US" smtClean="0"/>
              <a:t>Equating is the strongest form of linking.</a:t>
            </a:r>
          </a:p>
          <a:p>
            <a:pPr eaLnBrk="1" hangingPunct="1"/>
            <a:r>
              <a:rPr lang="en-US" smtClean="0"/>
              <a:t>Errors in equating have caused more problems for testing companies than flawed items.</a:t>
            </a:r>
          </a:p>
        </p:txBody>
      </p:sp>
      <p:sp>
        <p:nvSpPr>
          <p:cNvPr id="4" name="Slide Number Placeholder 3"/>
          <p:cNvSpPr>
            <a:spLocks noGrp="1"/>
          </p:cNvSpPr>
          <p:nvPr>
            <p:ph type="sldNum" sz="quarter" idx="12"/>
          </p:nvPr>
        </p:nvSpPr>
        <p:spPr/>
        <p:txBody>
          <a:bodyPr/>
          <a:lstStyle/>
          <a:p>
            <a:pPr>
              <a:defRPr/>
            </a:pPr>
            <a:fld id="{A3F37F8D-B3AE-4CC8-BBDB-C5F58EB766AE}"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smtClean="0"/>
              <a:t>What makes a Linking an Equating?</a:t>
            </a:r>
          </a:p>
        </p:txBody>
      </p:sp>
      <p:sp>
        <p:nvSpPr>
          <p:cNvPr id="30723" name="Content Placeholder 2"/>
          <p:cNvSpPr>
            <a:spLocks noGrp="1"/>
          </p:cNvSpPr>
          <p:nvPr>
            <p:ph idx="1"/>
          </p:nvPr>
        </p:nvSpPr>
        <p:spPr/>
        <p:txBody>
          <a:bodyPr/>
          <a:lstStyle/>
          <a:p>
            <a:pPr marL="571500" indent="-571500" eaLnBrk="1" hangingPunct="1">
              <a:buFont typeface="Calibri" pitchFamily="34" charset="0"/>
              <a:buAutoNum type="arabicPeriod"/>
            </a:pPr>
            <a:r>
              <a:rPr lang="en-US" smtClean="0"/>
              <a:t>Two or more tests and scoring rules,</a:t>
            </a:r>
          </a:p>
          <a:p>
            <a:pPr marL="571500" indent="-571500" eaLnBrk="1" hangingPunct="1">
              <a:buFont typeface="Calibri" pitchFamily="34" charset="0"/>
              <a:buAutoNum type="arabicPeriod"/>
            </a:pPr>
            <a:r>
              <a:rPr lang="en-US" smtClean="0"/>
              <a:t>Scores on each test from one or more samples of examinees,</a:t>
            </a:r>
          </a:p>
          <a:p>
            <a:pPr marL="571500" indent="-571500" eaLnBrk="1" hangingPunct="1">
              <a:buFont typeface="Calibri" pitchFamily="34" charset="0"/>
              <a:buAutoNum type="arabicPeriod"/>
            </a:pPr>
            <a:r>
              <a:rPr lang="en-US" smtClean="0"/>
              <a:t>Implicit or explicit population to which the linking will be applied,</a:t>
            </a:r>
          </a:p>
          <a:p>
            <a:pPr marL="571500" indent="-571500" eaLnBrk="1" hangingPunct="1">
              <a:buFont typeface="Calibri" pitchFamily="34" charset="0"/>
              <a:buAutoNum type="arabicPeriod"/>
            </a:pPr>
            <a:r>
              <a:rPr lang="en-US" smtClean="0"/>
              <a:t>One or more methods of estimating the linking function;</a:t>
            </a:r>
          </a:p>
          <a:p>
            <a:pPr marL="571500" indent="-571500" eaLnBrk="1" hangingPunct="1">
              <a:buFont typeface="Calibri" pitchFamily="34" charset="0"/>
              <a:buAutoNum type="arabicPeriod"/>
            </a:pPr>
            <a:r>
              <a:rPr lang="en-US" smtClean="0"/>
              <a:t>And the goal: create interchangeable scores.</a:t>
            </a:r>
          </a:p>
        </p:txBody>
      </p:sp>
      <p:sp>
        <p:nvSpPr>
          <p:cNvPr id="4" name="Slide Number Placeholder 3"/>
          <p:cNvSpPr>
            <a:spLocks noGrp="1"/>
          </p:cNvSpPr>
          <p:nvPr>
            <p:ph type="sldNum" sz="quarter" idx="12"/>
          </p:nvPr>
        </p:nvSpPr>
        <p:spPr/>
        <p:txBody>
          <a:bodyPr/>
          <a:lstStyle/>
          <a:p>
            <a:pPr>
              <a:defRPr/>
            </a:pPr>
            <a:fld id="{C820D60C-DE83-48D9-BAA1-D3B25F4C9456}"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smtClean="0"/>
              <a:t>Equating Requirements</a:t>
            </a:r>
          </a:p>
        </p:txBody>
      </p:sp>
      <p:sp>
        <p:nvSpPr>
          <p:cNvPr id="31747" name="Content Placeholder 2"/>
          <p:cNvSpPr>
            <a:spLocks noGrp="1"/>
          </p:cNvSpPr>
          <p:nvPr>
            <p:ph idx="1"/>
          </p:nvPr>
        </p:nvSpPr>
        <p:spPr/>
        <p:txBody>
          <a:bodyPr/>
          <a:lstStyle/>
          <a:p>
            <a:pPr marL="571500" indent="-571500" eaLnBrk="1" hangingPunct="1">
              <a:buFont typeface="Calibri" pitchFamily="34" charset="0"/>
              <a:buAutoNum type="alphaUcPeriod"/>
            </a:pPr>
            <a:r>
              <a:rPr lang="en-US" smtClean="0"/>
              <a:t>Tests measure the same construct</a:t>
            </a:r>
          </a:p>
          <a:p>
            <a:pPr marL="571500" indent="-571500" eaLnBrk="1" hangingPunct="1">
              <a:buFont typeface="Calibri" pitchFamily="34" charset="0"/>
              <a:buAutoNum type="alphaUcPeriod"/>
            </a:pPr>
            <a:r>
              <a:rPr lang="en-US" smtClean="0"/>
              <a:t>Tests have equal reliability</a:t>
            </a:r>
          </a:p>
          <a:p>
            <a:pPr marL="571500" indent="-571500" eaLnBrk="1" hangingPunct="1">
              <a:buFont typeface="Calibri" pitchFamily="34" charset="0"/>
              <a:buAutoNum type="alphaUcPeriod"/>
            </a:pPr>
            <a:r>
              <a:rPr lang="en-US" smtClean="0"/>
              <a:t>Equating function is symmetric</a:t>
            </a:r>
          </a:p>
          <a:p>
            <a:pPr marL="571500" indent="-571500" eaLnBrk="1" hangingPunct="1">
              <a:buFont typeface="Calibri" pitchFamily="34" charset="0"/>
              <a:buAutoNum type="alphaUcPeriod"/>
            </a:pPr>
            <a:r>
              <a:rPr lang="en-US" smtClean="0"/>
              <a:t>Equity: it is a matter of indifference to the examinee which test is to be taken</a:t>
            </a:r>
          </a:p>
          <a:p>
            <a:pPr marL="571500" indent="-571500" eaLnBrk="1" hangingPunct="1">
              <a:buFont typeface="Calibri" pitchFamily="34" charset="0"/>
              <a:buAutoNum type="alphaUcPeriod"/>
            </a:pPr>
            <a:r>
              <a:rPr lang="en-US" smtClean="0"/>
              <a:t>Equating function has the property of population invariance</a:t>
            </a:r>
          </a:p>
        </p:txBody>
      </p:sp>
      <p:sp>
        <p:nvSpPr>
          <p:cNvPr id="4" name="Slide Number Placeholder 3"/>
          <p:cNvSpPr>
            <a:spLocks noGrp="1"/>
          </p:cNvSpPr>
          <p:nvPr>
            <p:ph type="sldNum" sz="quarter" idx="12"/>
          </p:nvPr>
        </p:nvSpPr>
        <p:spPr/>
        <p:txBody>
          <a:bodyPr/>
          <a:lstStyle/>
          <a:p>
            <a:pPr>
              <a:defRPr/>
            </a:pPr>
            <a:fld id="{F35B8156-82B7-4634-9853-234CFDA52EE2}"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0" y="0"/>
          <a:ext cx="10058400" cy="777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2771" name="TextBox 47"/>
          <p:cNvSpPr txBox="1">
            <a:spLocks noChangeArrowheads="1"/>
          </p:cNvSpPr>
          <p:nvPr/>
        </p:nvSpPr>
        <p:spPr bwMode="auto">
          <a:xfrm>
            <a:off x="6784651" y="0"/>
            <a:ext cx="3273749" cy="379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70" tIns="50935" rIns="101870" bIns="50935">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latin typeface="Calibri" pitchFamily="34" charset="0"/>
              </a:rPr>
              <a:t>Source: Holland &amp; </a:t>
            </a:r>
            <a:r>
              <a:rPr lang="en-US" dirty="0" err="1" smtClean="0">
                <a:latin typeface="Calibri" pitchFamily="34" charset="0"/>
              </a:rPr>
              <a:t>Dorans</a:t>
            </a:r>
            <a:r>
              <a:rPr lang="en-US" dirty="0" smtClean="0">
                <a:latin typeface="Calibri" pitchFamily="34" charset="0"/>
              </a:rPr>
              <a:t> (2006)</a:t>
            </a:r>
            <a:endParaRPr lang="en-US" dirty="0">
              <a:latin typeface="Calibri" pitchFamily="34" charset="0"/>
            </a:endParaRPr>
          </a:p>
        </p:txBody>
      </p:sp>
      <p:sp>
        <p:nvSpPr>
          <p:cNvPr id="5" name="Slide Number Placeholder 4"/>
          <p:cNvSpPr>
            <a:spLocks noGrp="1"/>
          </p:cNvSpPr>
          <p:nvPr>
            <p:ph type="sldNum" sz="quarter" idx="12"/>
          </p:nvPr>
        </p:nvSpPr>
        <p:spPr/>
        <p:txBody>
          <a:bodyPr/>
          <a:lstStyle/>
          <a:p>
            <a:pPr>
              <a:defRPr/>
            </a:pPr>
            <a:fld id="{7F3CAC23-55E8-4BC2-B6C5-67C52ED44CA4}"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smtClean="0"/>
              <a:t>Linking</a:t>
            </a:r>
          </a:p>
        </p:txBody>
      </p:sp>
      <p:sp>
        <p:nvSpPr>
          <p:cNvPr id="15363" name="Content Placeholder 2"/>
          <p:cNvSpPr>
            <a:spLocks noGrp="1"/>
          </p:cNvSpPr>
          <p:nvPr>
            <p:ph idx="1"/>
          </p:nvPr>
        </p:nvSpPr>
        <p:spPr/>
        <p:txBody>
          <a:bodyPr/>
          <a:lstStyle/>
          <a:p>
            <a:pPr eaLnBrk="1" hangingPunct="1"/>
            <a:r>
              <a:rPr lang="en-US" smtClean="0"/>
              <a:t>A </a:t>
            </a:r>
            <a:r>
              <a:rPr lang="en-US" i="1" smtClean="0"/>
              <a:t>Link</a:t>
            </a:r>
            <a:r>
              <a:rPr lang="en-US" smtClean="0"/>
              <a:t> is a connection made between two tests by transforming a score on one test to a score on the other test.</a:t>
            </a:r>
          </a:p>
          <a:p>
            <a:pPr eaLnBrk="1" hangingPunct="1"/>
            <a:r>
              <a:rPr lang="en-US" smtClean="0"/>
              <a:t>Linking, or transforming scores, can be done in one of three ways:</a:t>
            </a:r>
          </a:p>
          <a:p>
            <a:pPr lvl="1" eaLnBrk="1" hangingPunct="1"/>
            <a:r>
              <a:rPr lang="en-US" smtClean="0"/>
              <a:t>Predicting</a:t>
            </a:r>
          </a:p>
          <a:p>
            <a:pPr lvl="1" eaLnBrk="1" hangingPunct="1"/>
            <a:r>
              <a:rPr lang="en-US" smtClean="0"/>
              <a:t>Scale aligning (scaling)</a:t>
            </a:r>
          </a:p>
          <a:p>
            <a:pPr lvl="1" eaLnBrk="1" hangingPunct="1"/>
            <a:r>
              <a:rPr lang="en-US" smtClean="0"/>
              <a:t>Equating</a:t>
            </a:r>
          </a:p>
        </p:txBody>
      </p:sp>
      <p:sp>
        <p:nvSpPr>
          <p:cNvPr id="4" name="Slide Number Placeholder 3"/>
          <p:cNvSpPr>
            <a:spLocks noGrp="1"/>
          </p:cNvSpPr>
          <p:nvPr>
            <p:ph type="sldNum" sz="quarter" idx="12"/>
          </p:nvPr>
        </p:nvSpPr>
        <p:spPr/>
        <p:txBody>
          <a:bodyPr/>
          <a:lstStyle/>
          <a:p>
            <a:pPr>
              <a:defRPr/>
            </a:pPr>
            <a:fld id="{F5239954-5B63-473F-AE3C-6CCDE047C7CF}"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sz="4500" i="1" dirty="0" smtClean="0"/>
              <a:t>Standards for Educational &amp; Psychological Testing</a:t>
            </a:r>
            <a:r>
              <a:rPr lang="en-US" sz="4500" dirty="0" smtClean="0"/>
              <a:t> (2014)</a:t>
            </a:r>
          </a:p>
        </p:txBody>
      </p:sp>
      <p:sp>
        <p:nvSpPr>
          <p:cNvPr id="33795" name="Content Placeholder 2"/>
          <p:cNvSpPr>
            <a:spLocks noGrp="1"/>
          </p:cNvSpPr>
          <p:nvPr>
            <p:ph idx="1"/>
          </p:nvPr>
        </p:nvSpPr>
        <p:spPr/>
        <p:txBody>
          <a:bodyPr/>
          <a:lstStyle/>
          <a:p>
            <a:pPr eaLnBrk="1" hangingPunct="1">
              <a:buFont typeface="Arial" charset="0"/>
              <a:buNone/>
            </a:pPr>
            <a:r>
              <a:rPr lang="en-US" dirty="0" smtClean="0"/>
              <a:t>5.12	A clear rationale and supporting evidence should be provided for any claim that scale scores earned on alternate forms of a test may be used interchangeably. </a:t>
            </a:r>
          </a:p>
        </p:txBody>
      </p:sp>
      <p:sp>
        <p:nvSpPr>
          <p:cNvPr id="4" name="Slide Number Placeholder 3"/>
          <p:cNvSpPr>
            <a:spLocks noGrp="1"/>
          </p:cNvSpPr>
          <p:nvPr>
            <p:ph type="sldNum" sz="quarter" idx="12"/>
          </p:nvPr>
        </p:nvSpPr>
        <p:spPr/>
        <p:txBody>
          <a:bodyPr/>
          <a:lstStyle/>
          <a:p>
            <a:pPr>
              <a:defRPr/>
            </a:pPr>
            <a:fld id="{596ACEDC-8943-4CEA-9C82-88EC96DCCC33}"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US" smtClean="0"/>
              <a:t>Standards</a:t>
            </a:r>
          </a:p>
        </p:txBody>
      </p:sp>
      <p:sp>
        <p:nvSpPr>
          <p:cNvPr id="34819" name="Content Placeholder 2"/>
          <p:cNvSpPr>
            <a:spLocks noGrp="1"/>
          </p:cNvSpPr>
          <p:nvPr>
            <p:ph idx="1"/>
          </p:nvPr>
        </p:nvSpPr>
        <p:spPr>
          <a:xfrm>
            <a:off x="503238" y="1641475"/>
            <a:ext cx="9220200" cy="5957888"/>
          </a:xfrm>
        </p:spPr>
        <p:txBody>
          <a:bodyPr/>
          <a:lstStyle/>
          <a:p>
            <a:pPr eaLnBrk="1" hangingPunct="1">
              <a:buFont typeface="Arial" charset="0"/>
              <a:buNone/>
            </a:pPr>
            <a:r>
              <a:rPr lang="en-US" sz="3200" dirty="0" smtClean="0"/>
              <a:t>5.13	When claims of form-to-form score equivalence are based on equating procedures, detailed technical information should be provided on the method by which equating functions were established and on the accuracy of the equating functions.</a:t>
            </a:r>
          </a:p>
          <a:p>
            <a:pPr eaLnBrk="1" hangingPunct="1">
              <a:buFont typeface="Arial" charset="0"/>
              <a:buNone/>
            </a:pPr>
            <a:r>
              <a:rPr lang="en-US" sz="3200" dirty="0" smtClean="0"/>
              <a:t>5.14	In equating studies that rely on the statistical equivalence of examinee groups receiving different forms, methods of establishing such equivalence should be described in detail.</a:t>
            </a:r>
          </a:p>
          <a:p>
            <a:pPr eaLnBrk="1" hangingPunct="1">
              <a:buFont typeface="Arial" charset="0"/>
              <a:buNone/>
            </a:pPr>
            <a:endParaRPr lang="en-US" dirty="0" smtClean="0"/>
          </a:p>
        </p:txBody>
      </p:sp>
      <p:sp>
        <p:nvSpPr>
          <p:cNvPr id="4" name="Slide Number Placeholder 3"/>
          <p:cNvSpPr>
            <a:spLocks noGrp="1"/>
          </p:cNvSpPr>
          <p:nvPr>
            <p:ph type="sldNum" sz="quarter" idx="12"/>
          </p:nvPr>
        </p:nvSpPr>
        <p:spPr/>
        <p:txBody>
          <a:bodyPr/>
          <a:lstStyle/>
          <a:p>
            <a:pPr>
              <a:defRPr/>
            </a:pPr>
            <a:fld id="{8DC3946E-2302-48EC-A97A-3111FC835062}"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US" smtClean="0"/>
              <a:t>Standards</a:t>
            </a:r>
          </a:p>
        </p:txBody>
      </p:sp>
      <p:sp>
        <p:nvSpPr>
          <p:cNvPr id="35843" name="Content Placeholder 2"/>
          <p:cNvSpPr>
            <a:spLocks noGrp="1"/>
          </p:cNvSpPr>
          <p:nvPr>
            <p:ph idx="1"/>
          </p:nvPr>
        </p:nvSpPr>
        <p:spPr>
          <a:xfrm>
            <a:off x="503237" y="1812925"/>
            <a:ext cx="9386887" cy="5130800"/>
          </a:xfrm>
        </p:spPr>
        <p:txBody>
          <a:bodyPr/>
          <a:lstStyle/>
          <a:p>
            <a:pPr eaLnBrk="1" hangingPunct="1">
              <a:buFont typeface="Arial" charset="0"/>
              <a:buNone/>
            </a:pPr>
            <a:r>
              <a:rPr lang="en-US" dirty="0" smtClean="0"/>
              <a:t>5.15	In equating studies that employ an anchor test design, the characteristics of the anchor test and its similarity to the forms being equated should be presented, including both content specifications and empirically determined relationships among test scores. If anchor items are used… the representativeness and psychometric characteristics of the anchor items should be presented.</a:t>
            </a:r>
          </a:p>
        </p:txBody>
      </p:sp>
      <p:sp>
        <p:nvSpPr>
          <p:cNvPr id="4" name="Slide Number Placeholder 3"/>
          <p:cNvSpPr>
            <a:spLocks noGrp="1"/>
          </p:cNvSpPr>
          <p:nvPr>
            <p:ph type="sldNum" sz="quarter" idx="12"/>
          </p:nvPr>
        </p:nvSpPr>
        <p:spPr/>
        <p:txBody>
          <a:bodyPr/>
          <a:lstStyle/>
          <a:p>
            <a:pPr>
              <a:defRPr/>
            </a:pPr>
            <a:fld id="{18D5B049-8F33-4B3B-81D0-2234EEBE7A56}"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US" smtClean="0"/>
              <a:t>Standards</a:t>
            </a:r>
          </a:p>
        </p:txBody>
      </p:sp>
      <p:sp>
        <p:nvSpPr>
          <p:cNvPr id="36867" name="Content Placeholder 2"/>
          <p:cNvSpPr>
            <a:spLocks noGrp="1"/>
          </p:cNvSpPr>
          <p:nvPr>
            <p:ph idx="1"/>
          </p:nvPr>
        </p:nvSpPr>
        <p:spPr/>
        <p:txBody>
          <a:bodyPr/>
          <a:lstStyle/>
          <a:p>
            <a:pPr eaLnBrk="1" hangingPunct="1">
              <a:buFont typeface="Arial" charset="0"/>
              <a:buNone/>
            </a:pPr>
            <a:r>
              <a:rPr lang="en-US" dirty="0" smtClean="0"/>
              <a:t>5.17	When scores on tests that cannot be equated are linked, direct evidence of score comparability should be provided, and the examinee population for which score comparability applies should be specified clearly.</a:t>
            </a:r>
          </a:p>
        </p:txBody>
      </p:sp>
      <p:sp>
        <p:nvSpPr>
          <p:cNvPr id="4" name="Slide Number Placeholder 3"/>
          <p:cNvSpPr>
            <a:spLocks noGrp="1"/>
          </p:cNvSpPr>
          <p:nvPr>
            <p:ph type="sldNum" sz="quarter" idx="12"/>
          </p:nvPr>
        </p:nvSpPr>
        <p:spPr/>
        <p:txBody>
          <a:bodyPr/>
          <a:lstStyle/>
          <a:p>
            <a:pPr>
              <a:defRPr/>
            </a:pPr>
            <a:fld id="{8617AA2C-F9E9-49F5-923F-8BA6AA663C0E}"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US" smtClean="0"/>
              <a:t>Standards</a:t>
            </a:r>
          </a:p>
        </p:txBody>
      </p:sp>
      <p:sp>
        <p:nvSpPr>
          <p:cNvPr id="37891" name="Content Placeholder 2"/>
          <p:cNvSpPr>
            <a:spLocks noGrp="1"/>
          </p:cNvSpPr>
          <p:nvPr>
            <p:ph idx="1"/>
          </p:nvPr>
        </p:nvSpPr>
        <p:spPr/>
        <p:txBody>
          <a:bodyPr/>
          <a:lstStyle/>
          <a:p>
            <a:pPr eaLnBrk="1" hangingPunct="1">
              <a:buFont typeface="Arial" charset="0"/>
              <a:buNone/>
            </a:pPr>
            <a:r>
              <a:rPr lang="en-US" dirty="0" smtClean="0"/>
              <a:t>5.19	When tests are created by taking a subset of the items in an existing test or by rearranging its items, evidence should be provided that there are no distortions of scale scores, cut scores, or norms for the different versions or for score </a:t>
            </a:r>
            <a:r>
              <a:rPr lang="en-US" dirty="0" err="1" smtClean="0"/>
              <a:t>linkings</a:t>
            </a:r>
            <a:r>
              <a:rPr lang="en-US" dirty="0" smtClean="0"/>
              <a:t> between them.</a:t>
            </a:r>
          </a:p>
        </p:txBody>
      </p:sp>
      <p:sp>
        <p:nvSpPr>
          <p:cNvPr id="4" name="Slide Number Placeholder 3"/>
          <p:cNvSpPr>
            <a:spLocks noGrp="1"/>
          </p:cNvSpPr>
          <p:nvPr>
            <p:ph type="sldNum" sz="quarter" idx="12"/>
          </p:nvPr>
        </p:nvSpPr>
        <p:spPr/>
        <p:txBody>
          <a:bodyPr/>
          <a:lstStyle/>
          <a:p>
            <a:pPr>
              <a:defRPr/>
            </a:pPr>
            <a:fld id="{94EBADF2-FDD2-4617-B552-9E6864903762}"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US" smtClean="0"/>
              <a:t>Standards</a:t>
            </a:r>
          </a:p>
        </p:txBody>
      </p:sp>
      <p:sp>
        <p:nvSpPr>
          <p:cNvPr id="37891" name="Content Placeholder 2"/>
          <p:cNvSpPr>
            <a:spLocks noGrp="1"/>
          </p:cNvSpPr>
          <p:nvPr>
            <p:ph idx="1"/>
          </p:nvPr>
        </p:nvSpPr>
        <p:spPr/>
        <p:txBody>
          <a:bodyPr/>
          <a:lstStyle/>
          <a:p>
            <a:pPr eaLnBrk="1" hangingPunct="1">
              <a:buFont typeface="Arial" charset="0"/>
              <a:buNone/>
            </a:pPr>
            <a:r>
              <a:rPr lang="en-US" dirty="0" smtClean="0"/>
              <a:t>5.20	If test specifications are changed from one version of a test to a subsequent version, such changes should be identified, and an indication should be given that converted scores for the two versions may not be strictly equivalent, even when statistical procedures have been used to link scores from the different versions.</a:t>
            </a:r>
          </a:p>
        </p:txBody>
      </p:sp>
      <p:sp>
        <p:nvSpPr>
          <p:cNvPr id="4" name="Slide Number Placeholder 3"/>
          <p:cNvSpPr>
            <a:spLocks noGrp="1"/>
          </p:cNvSpPr>
          <p:nvPr>
            <p:ph type="sldNum" sz="quarter" idx="12"/>
          </p:nvPr>
        </p:nvSpPr>
        <p:spPr/>
        <p:txBody>
          <a:bodyPr/>
          <a:lstStyle/>
          <a:p>
            <a:pPr>
              <a:defRPr/>
            </a:pPr>
            <a:fld id="{94EBADF2-FDD2-4617-B552-9E6864903762}" type="slidenum">
              <a:rPr lang="en-US" smtClean="0"/>
              <a:pPr>
                <a:defRPr/>
              </a:pPr>
              <a:t>25</a:t>
            </a:fld>
            <a:endParaRPr lang="en-US"/>
          </a:p>
        </p:txBody>
      </p:sp>
    </p:spTree>
    <p:extLst>
      <p:ext uri="{BB962C8B-B14F-4D97-AF65-F5344CB8AC3E}">
        <p14:creationId xmlns:p14="http://schemas.microsoft.com/office/powerpoint/2010/main" val="30435196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4063" y="1812925"/>
            <a:ext cx="8550275" cy="3800475"/>
          </a:xfrm>
        </p:spPr>
        <p:txBody>
          <a:bodyPr rtlCol="0">
            <a:normAutofit fontScale="90000"/>
          </a:bodyPr>
          <a:lstStyle/>
          <a:p>
            <a:pPr eaLnBrk="1" fontAlgn="auto" hangingPunct="1">
              <a:spcAft>
                <a:spcPts val="0"/>
              </a:spcAft>
              <a:defRPr/>
            </a:pPr>
            <a:r>
              <a:rPr lang="en-US" dirty="0" smtClean="0"/>
              <a:t>Test Equating, Scaling, and Linking: Methods and Practices</a:t>
            </a:r>
            <a:br>
              <a:rPr lang="en-US" dirty="0" smtClean="0"/>
            </a:br>
            <a:r>
              <a:rPr lang="en-US" dirty="0" smtClean="0"/>
              <a:t/>
            </a:r>
            <a:br>
              <a:rPr lang="en-US" dirty="0" smtClean="0"/>
            </a:br>
            <a:r>
              <a:rPr lang="en-US" dirty="0" smtClean="0"/>
              <a:t>M.J. </a:t>
            </a:r>
            <a:r>
              <a:rPr lang="en-US" dirty="0" err="1" smtClean="0"/>
              <a:t>Kolen</a:t>
            </a:r>
            <a:r>
              <a:rPr lang="en-US" dirty="0" smtClean="0"/>
              <a:t> &amp; R.L. Brennan (2004)</a:t>
            </a:r>
            <a:br>
              <a:rPr lang="en-US" dirty="0" smtClean="0"/>
            </a:br>
            <a:endParaRPr lang="en-US" dirty="0" smtClean="0"/>
          </a:p>
        </p:txBody>
      </p:sp>
      <p:sp>
        <p:nvSpPr>
          <p:cNvPr id="3" name="Slide Number Placeholder 2"/>
          <p:cNvSpPr>
            <a:spLocks noGrp="1"/>
          </p:cNvSpPr>
          <p:nvPr>
            <p:ph type="sldNum" sz="quarter" idx="12"/>
          </p:nvPr>
        </p:nvSpPr>
        <p:spPr/>
        <p:txBody>
          <a:bodyPr/>
          <a:lstStyle/>
          <a:p>
            <a:pPr>
              <a:defRPr/>
            </a:pPr>
            <a:fld id="{4B7BB572-6C02-43A6-9350-5FC5E9121390}" type="slidenum">
              <a:rPr lang="en-US" smtClean="0"/>
              <a:pPr>
                <a:defRPr/>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r>
              <a:rPr lang="en-US" smtClean="0"/>
              <a:t>General Issues</a:t>
            </a:r>
          </a:p>
        </p:txBody>
      </p:sp>
      <p:sp>
        <p:nvSpPr>
          <p:cNvPr id="39939" name="Content Placeholder 2"/>
          <p:cNvSpPr>
            <a:spLocks noGrp="1"/>
          </p:cNvSpPr>
          <p:nvPr>
            <p:ph idx="1"/>
          </p:nvPr>
        </p:nvSpPr>
        <p:spPr/>
        <p:txBody>
          <a:bodyPr/>
          <a:lstStyle/>
          <a:p>
            <a:pPr eaLnBrk="1" hangingPunct="1"/>
            <a:r>
              <a:rPr lang="en-US" smtClean="0"/>
              <a:t>Equating is a statistical process that is used to adjust scores on test forms so that scores on the forms can be used interchangeably.</a:t>
            </a:r>
          </a:p>
          <a:p>
            <a:pPr eaLnBrk="1" hangingPunct="1"/>
            <a:r>
              <a:rPr lang="en-US" smtClean="0"/>
              <a:t>Equating adjusts for differences in difficulty, not in content, so that scores can be used interchangeably.</a:t>
            </a:r>
          </a:p>
        </p:txBody>
      </p:sp>
      <p:sp>
        <p:nvSpPr>
          <p:cNvPr id="4" name="Slide Number Placeholder 3"/>
          <p:cNvSpPr>
            <a:spLocks noGrp="1"/>
          </p:cNvSpPr>
          <p:nvPr>
            <p:ph type="sldNum" sz="quarter" idx="12"/>
          </p:nvPr>
        </p:nvSpPr>
        <p:spPr/>
        <p:txBody>
          <a:bodyPr/>
          <a:lstStyle/>
          <a:p>
            <a:pPr>
              <a:defRPr/>
            </a:pPr>
            <a:fld id="{6694387E-8829-4214-B701-CA5C7E732C47}" type="slidenum">
              <a:rPr lang="en-US" smtClean="0"/>
              <a:pPr>
                <a:defRPr/>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eaLnBrk="1" hangingPunct="1"/>
            <a:r>
              <a:rPr lang="en-US" smtClean="0"/>
              <a:t>General Issues</a:t>
            </a:r>
          </a:p>
        </p:txBody>
      </p:sp>
      <p:sp>
        <p:nvSpPr>
          <p:cNvPr id="40963" name="Content Placeholder 2"/>
          <p:cNvSpPr>
            <a:spLocks noGrp="1"/>
          </p:cNvSpPr>
          <p:nvPr>
            <p:ph idx="1"/>
          </p:nvPr>
        </p:nvSpPr>
        <p:spPr/>
        <p:txBody>
          <a:bodyPr/>
          <a:lstStyle/>
          <a:p>
            <a:pPr eaLnBrk="1" hangingPunct="1"/>
            <a:r>
              <a:rPr lang="en-US" smtClean="0"/>
              <a:t>Raw scores are typically converted to a scale score; raw scores on a subsequent administration are equated to raw scores on an old form, then converted to scale scores using the raw-to-scale score transformation.</a:t>
            </a:r>
          </a:p>
          <a:p>
            <a:pPr eaLnBrk="1" hangingPunct="1"/>
            <a:r>
              <a:rPr lang="en-US" smtClean="0"/>
              <a:t>Equating can potentially improve score reporting and interpretation for different forms (examinees) that are evaluated at the same time or over time.</a:t>
            </a:r>
          </a:p>
        </p:txBody>
      </p:sp>
      <p:sp>
        <p:nvSpPr>
          <p:cNvPr id="4" name="Slide Number Placeholder 3"/>
          <p:cNvSpPr>
            <a:spLocks noGrp="1"/>
          </p:cNvSpPr>
          <p:nvPr>
            <p:ph type="sldNum" sz="quarter" idx="12"/>
          </p:nvPr>
        </p:nvSpPr>
        <p:spPr/>
        <p:txBody>
          <a:bodyPr/>
          <a:lstStyle/>
          <a:p>
            <a:pPr>
              <a:defRPr/>
            </a:pPr>
            <a:fld id="{60404072-A48D-4B76-BCD4-6EA4CF60B803}" type="slidenum">
              <a:rPr lang="en-US" smtClean="0"/>
              <a:pPr>
                <a:defRPr/>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r>
              <a:rPr lang="en-US" smtClean="0"/>
              <a:t>Equating Implementation</a:t>
            </a:r>
          </a:p>
        </p:txBody>
      </p:sp>
      <p:sp>
        <p:nvSpPr>
          <p:cNvPr id="41987" name="Content Placeholder 2"/>
          <p:cNvSpPr>
            <a:spLocks noGrp="1"/>
          </p:cNvSpPr>
          <p:nvPr>
            <p:ph idx="1"/>
          </p:nvPr>
        </p:nvSpPr>
        <p:spPr>
          <a:xfrm>
            <a:off x="503238" y="1812925"/>
            <a:ext cx="9326562" cy="5130800"/>
          </a:xfrm>
        </p:spPr>
        <p:txBody>
          <a:bodyPr/>
          <a:lstStyle/>
          <a:p>
            <a:pPr marL="571500" indent="-571500" eaLnBrk="1" hangingPunct="1">
              <a:buFont typeface="Calibri" pitchFamily="34" charset="0"/>
              <a:buAutoNum type="arabicPeriod"/>
            </a:pPr>
            <a:r>
              <a:rPr lang="en-US" dirty="0" smtClean="0"/>
              <a:t>Decide on purpose for equating</a:t>
            </a:r>
          </a:p>
          <a:p>
            <a:pPr marL="571500" indent="-571500" eaLnBrk="1" hangingPunct="1">
              <a:buFont typeface="Calibri" pitchFamily="34" charset="0"/>
              <a:buAutoNum type="arabicPeriod"/>
            </a:pPr>
            <a:r>
              <a:rPr lang="en-US" dirty="0" smtClean="0"/>
              <a:t>Construct alternate forms (</a:t>
            </a:r>
            <a:r>
              <a:rPr lang="en-US" sz="3100" dirty="0" smtClean="0"/>
              <a:t>same specifications</a:t>
            </a:r>
            <a:r>
              <a:rPr lang="en-US" dirty="0" smtClean="0"/>
              <a:t>)</a:t>
            </a:r>
          </a:p>
          <a:p>
            <a:pPr marL="571500" indent="-571500" eaLnBrk="1" hangingPunct="1">
              <a:buFont typeface="Calibri" pitchFamily="34" charset="0"/>
              <a:buAutoNum type="arabicPeriod"/>
            </a:pPr>
            <a:r>
              <a:rPr lang="en-US" dirty="0" smtClean="0"/>
              <a:t>Choose a data collection design</a:t>
            </a:r>
          </a:p>
          <a:p>
            <a:pPr marL="571500" indent="-571500" eaLnBrk="1" hangingPunct="1">
              <a:buFont typeface="Calibri" pitchFamily="34" charset="0"/>
              <a:buAutoNum type="arabicPeriod"/>
            </a:pPr>
            <a:r>
              <a:rPr lang="en-US" dirty="0" smtClean="0"/>
              <a:t>Implement data collection</a:t>
            </a:r>
          </a:p>
          <a:p>
            <a:pPr marL="571500" indent="-571500" eaLnBrk="1" hangingPunct="1">
              <a:buFont typeface="Calibri" pitchFamily="34" charset="0"/>
              <a:buAutoNum type="arabicPeriod"/>
            </a:pPr>
            <a:r>
              <a:rPr lang="en-US" dirty="0" smtClean="0"/>
              <a:t>Choose an operational definition of equating (the type of relation between forms)</a:t>
            </a:r>
          </a:p>
          <a:p>
            <a:pPr marL="571500" indent="-571500" eaLnBrk="1" hangingPunct="1">
              <a:buFont typeface="Calibri" pitchFamily="34" charset="0"/>
              <a:buAutoNum type="arabicPeriod"/>
            </a:pPr>
            <a:r>
              <a:rPr lang="en-US" dirty="0" smtClean="0"/>
              <a:t>Choose statistical estimation method(s)</a:t>
            </a:r>
          </a:p>
          <a:p>
            <a:pPr marL="571500" indent="-571500" eaLnBrk="1" hangingPunct="1">
              <a:buFont typeface="Calibri" pitchFamily="34" charset="0"/>
              <a:buAutoNum type="arabicPeriod"/>
            </a:pPr>
            <a:r>
              <a:rPr lang="en-US" dirty="0" smtClean="0"/>
              <a:t>Evaluate the equating results</a:t>
            </a:r>
          </a:p>
        </p:txBody>
      </p:sp>
      <p:sp>
        <p:nvSpPr>
          <p:cNvPr id="4" name="Slide Number Placeholder 3"/>
          <p:cNvSpPr>
            <a:spLocks noGrp="1"/>
          </p:cNvSpPr>
          <p:nvPr>
            <p:ph type="sldNum" sz="quarter" idx="12"/>
          </p:nvPr>
        </p:nvSpPr>
        <p:spPr/>
        <p:txBody>
          <a:bodyPr/>
          <a:lstStyle/>
          <a:p>
            <a:pPr>
              <a:defRPr/>
            </a:pPr>
            <a:fld id="{34C82797-8E34-497D-87CA-1258519D9EBC}" type="slidenum">
              <a:rPr lang="en-US" smtClean="0"/>
              <a:pPr>
                <a:defRPr/>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79788" y="777875"/>
            <a:ext cx="3284537" cy="795338"/>
          </a:xfrm>
          <a:prstGeom prst="rect">
            <a:avLst/>
          </a:prstGeom>
        </p:spPr>
        <p:style>
          <a:lnRef idx="2">
            <a:schemeClr val="dk1"/>
          </a:lnRef>
          <a:fillRef idx="1">
            <a:schemeClr val="lt1"/>
          </a:fillRef>
          <a:effectRef idx="0">
            <a:schemeClr val="dk1"/>
          </a:effectRef>
          <a:fontRef idx="minor">
            <a:schemeClr val="dk1"/>
          </a:fontRef>
        </p:style>
        <p:txBody>
          <a:bodyPr wrap="none" lIns="101870" tIns="50935" rIns="101870" bIns="50935">
            <a:spAutoFit/>
          </a:bodyPr>
          <a:lstStyle/>
          <a:p>
            <a:pPr fontAlgn="auto">
              <a:spcBef>
                <a:spcPts val="0"/>
              </a:spcBef>
              <a:spcAft>
                <a:spcPts val="0"/>
              </a:spcAft>
              <a:defRPr/>
            </a:pPr>
            <a:r>
              <a:rPr lang="en-US" sz="4500" dirty="0"/>
              <a:t>Linking </a:t>
            </a:r>
            <a:r>
              <a:rPr lang="en-US" sz="4500" i="1" dirty="0"/>
              <a:t>X</a:t>
            </a:r>
            <a:r>
              <a:rPr lang="en-US" sz="4500" dirty="0"/>
              <a:t> to </a:t>
            </a:r>
            <a:r>
              <a:rPr lang="en-US" sz="4500" i="1" dirty="0"/>
              <a:t>Y</a:t>
            </a:r>
            <a:endParaRPr lang="en-US" sz="4500" dirty="0"/>
          </a:p>
        </p:txBody>
      </p:sp>
      <p:sp>
        <p:nvSpPr>
          <p:cNvPr id="13" name="TextBox 12"/>
          <p:cNvSpPr txBox="1"/>
          <p:nvPr/>
        </p:nvSpPr>
        <p:spPr>
          <a:xfrm>
            <a:off x="334963" y="2849563"/>
            <a:ext cx="2682875" cy="1487487"/>
          </a:xfrm>
          <a:prstGeom prst="rect">
            <a:avLst/>
          </a:prstGeom>
        </p:spPr>
        <p:style>
          <a:lnRef idx="2">
            <a:schemeClr val="dk1"/>
          </a:lnRef>
          <a:fillRef idx="1">
            <a:schemeClr val="lt1"/>
          </a:fillRef>
          <a:effectRef idx="0">
            <a:schemeClr val="dk1"/>
          </a:effectRef>
          <a:fontRef idx="minor">
            <a:schemeClr val="dk1"/>
          </a:fontRef>
        </p:style>
        <p:txBody>
          <a:bodyPr lIns="101870" tIns="50935" rIns="101870" bIns="50935">
            <a:spAutoFit/>
          </a:bodyPr>
          <a:lstStyle/>
          <a:p>
            <a:pPr algn="ctr" fontAlgn="auto">
              <a:spcBef>
                <a:spcPts val="0"/>
              </a:spcBef>
              <a:spcAft>
                <a:spcPts val="0"/>
              </a:spcAft>
              <a:defRPr/>
            </a:pPr>
            <a:r>
              <a:rPr lang="en-US" sz="4500" dirty="0"/>
              <a:t>Predicting </a:t>
            </a:r>
          </a:p>
          <a:p>
            <a:pPr algn="ctr" fontAlgn="auto">
              <a:spcBef>
                <a:spcPts val="0"/>
              </a:spcBef>
              <a:spcAft>
                <a:spcPts val="0"/>
              </a:spcAft>
              <a:defRPr/>
            </a:pPr>
            <a:r>
              <a:rPr lang="en-US" sz="4500" i="1" dirty="0"/>
              <a:t>Y </a:t>
            </a:r>
            <a:r>
              <a:rPr lang="en-US" sz="4500" dirty="0"/>
              <a:t>from </a:t>
            </a:r>
            <a:r>
              <a:rPr lang="en-US" sz="4500" i="1" dirty="0"/>
              <a:t>X</a:t>
            </a:r>
            <a:endParaRPr lang="en-US" sz="4500" dirty="0"/>
          </a:p>
        </p:txBody>
      </p:sp>
      <p:sp>
        <p:nvSpPr>
          <p:cNvPr id="14" name="TextBox 13"/>
          <p:cNvSpPr txBox="1"/>
          <p:nvPr/>
        </p:nvSpPr>
        <p:spPr>
          <a:xfrm>
            <a:off x="3687763" y="2849563"/>
            <a:ext cx="2682875" cy="1487487"/>
          </a:xfrm>
          <a:prstGeom prst="rect">
            <a:avLst/>
          </a:prstGeom>
        </p:spPr>
        <p:style>
          <a:lnRef idx="2">
            <a:schemeClr val="dk1"/>
          </a:lnRef>
          <a:fillRef idx="1">
            <a:schemeClr val="lt1"/>
          </a:fillRef>
          <a:effectRef idx="0">
            <a:schemeClr val="dk1"/>
          </a:effectRef>
          <a:fontRef idx="minor">
            <a:schemeClr val="dk1"/>
          </a:fontRef>
        </p:style>
        <p:txBody>
          <a:bodyPr lIns="101870" tIns="50935" rIns="101870" bIns="50935">
            <a:spAutoFit/>
          </a:bodyPr>
          <a:lstStyle/>
          <a:p>
            <a:pPr algn="ctr" fontAlgn="auto">
              <a:spcBef>
                <a:spcPts val="0"/>
              </a:spcBef>
              <a:spcAft>
                <a:spcPts val="0"/>
              </a:spcAft>
              <a:defRPr/>
            </a:pPr>
            <a:r>
              <a:rPr lang="en-US" sz="4500" dirty="0"/>
              <a:t>Scaling</a:t>
            </a:r>
          </a:p>
          <a:p>
            <a:pPr algn="ctr" fontAlgn="auto">
              <a:spcBef>
                <a:spcPts val="0"/>
              </a:spcBef>
              <a:spcAft>
                <a:spcPts val="0"/>
              </a:spcAft>
              <a:defRPr/>
            </a:pPr>
            <a:r>
              <a:rPr lang="en-US" sz="4500" i="1" dirty="0"/>
              <a:t>X</a:t>
            </a:r>
            <a:r>
              <a:rPr lang="en-US" sz="4500" dirty="0"/>
              <a:t> and </a:t>
            </a:r>
            <a:r>
              <a:rPr lang="en-US" sz="4500" i="1" dirty="0"/>
              <a:t>Y</a:t>
            </a:r>
            <a:endParaRPr lang="en-US" sz="4500" dirty="0"/>
          </a:p>
        </p:txBody>
      </p:sp>
      <p:sp>
        <p:nvSpPr>
          <p:cNvPr id="15" name="TextBox 14"/>
          <p:cNvSpPr txBox="1"/>
          <p:nvPr/>
        </p:nvSpPr>
        <p:spPr>
          <a:xfrm>
            <a:off x="7040563" y="2849563"/>
            <a:ext cx="2682875" cy="1487487"/>
          </a:xfrm>
          <a:prstGeom prst="rect">
            <a:avLst/>
          </a:prstGeom>
        </p:spPr>
        <p:style>
          <a:lnRef idx="2">
            <a:schemeClr val="dk1"/>
          </a:lnRef>
          <a:fillRef idx="1">
            <a:schemeClr val="lt1"/>
          </a:fillRef>
          <a:effectRef idx="0">
            <a:schemeClr val="dk1"/>
          </a:effectRef>
          <a:fontRef idx="minor">
            <a:schemeClr val="dk1"/>
          </a:fontRef>
        </p:style>
        <p:txBody>
          <a:bodyPr lIns="101870" tIns="50935" rIns="101870" bIns="50935">
            <a:spAutoFit/>
          </a:bodyPr>
          <a:lstStyle/>
          <a:p>
            <a:pPr algn="ctr" fontAlgn="auto">
              <a:spcBef>
                <a:spcPts val="0"/>
              </a:spcBef>
              <a:spcAft>
                <a:spcPts val="0"/>
              </a:spcAft>
              <a:defRPr/>
            </a:pPr>
            <a:r>
              <a:rPr lang="en-US" sz="4500" dirty="0"/>
              <a:t>Equating</a:t>
            </a:r>
          </a:p>
          <a:p>
            <a:pPr algn="ctr" fontAlgn="auto">
              <a:spcBef>
                <a:spcPts val="0"/>
              </a:spcBef>
              <a:spcAft>
                <a:spcPts val="0"/>
              </a:spcAft>
              <a:defRPr/>
            </a:pPr>
            <a:r>
              <a:rPr lang="en-US" sz="4500" i="1" dirty="0"/>
              <a:t>X</a:t>
            </a:r>
            <a:r>
              <a:rPr lang="en-US" sz="4500" dirty="0"/>
              <a:t> to </a:t>
            </a:r>
            <a:r>
              <a:rPr lang="en-US" sz="4500" i="1" dirty="0"/>
              <a:t>Y</a:t>
            </a:r>
            <a:endParaRPr lang="en-US" sz="4500" dirty="0"/>
          </a:p>
        </p:txBody>
      </p:sp>
      <p:cxnSp>
        <p:nvCxnSpPr>
          <p:cNvPr id="17" name="Straight Connector 16"/>
          <p:cNvCxnSpPr/>
          <p:nvPr/>
        </p:nvCxnSpPr>
        <p:spPr>
          <a:xfrm rot="5400000">
            <a:off x="1174750" y="4819650"/>
            <a:ext cx="1003300"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419100" y="5354638"/>
            <a:ext cx="2514600" cy="163988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101870" tIns="50935" rIns="101870" bIns="50935" anchor="ctr"/>
          <a:lstStyle/>
          <a:p>
            <a:pPr algn="ctr" fontAlgn="auto">
              <a:spcBef>
                <a:spcPts val="0"/>
              </a:spcBef>
              <a:spcAft>
                <a:spcPts val="0"/>
              </a:spcAft>
              <a:defRPr/>
            </a:pPr>
            <a:endParaRPr lang="en-US" dirty="0"/>
          </a:p>
        </p:txBody>
      </p:sp>
      <p:sp>
        <p:nvSpPr>
          <p:cNvPr id="16392" name="TextBox 18"/>
          <p:cNvSpPr txBox="1">
            <a:spLocks noChangeArrowheads="1"/>
          </p:cNvSpPr>
          <p:nvPr/>
        </p:nvSpPr>
        <p:spPr bwMode="auto">
          <a:xfrm>
            <a:off x="669925" y="5613400"/>
            <a:ext cx="1852613"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70" tIns="50935" rIns="101870" bIns="50935">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100">
                <a:latin typeface="Calibri" pitchFamily="34" charset="0"/>
              </a:rPr>
              <a:t>Best</a:t>
            </a:r>
          </a:p>
          <a:p>
            <a:pPr algn="ctr" eaLnBrk="1" hangingPunct="1"/>
            <a:r>
              <a:rPr lang="en-US" sz="3100">
                <a:latin typeface="Calibri" pitchFamily="34" charset="0"/>
              </a:rPr>
              <a:t>Prediction</a:t>
            </a:r>
          </a:p>
        </p:txBody>
      </p:sp>
      <p:cxnSp>
        <p:nvCxnSpPr>
          <p:cNvPr id="29" name="Straight Connector 28"/>
          <p:cNvCxnSpPr/>
          <p:nvPr/>
        </p:nvCxnSpPr>
        <p:spPr>
          <a:xfrm rot="5400000">
            <a:off x="4527550" y="4819650"/>
            <a:ext cx="1003300" cy="0"/>
          </a:xfrm>
          <a:prstGeom prst="line">
            <a:avLst/>
          </a:prstGeom>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3771900" y="5354638"/>
            <a:ext cx="2514600" cy="163988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101870" tIns="50935" rIns="101870" bIns="50935" anchor="ctr"/>
          <a:lstStyle/>
          <a:p>
            <a:pPr algn="ctr" fontAlgn="auto">
              <a:spcBef>
                <a:spcPts val="0"/>
              </a:spcBef>
              <a:spcAft>
                <a:spcPts val="0"/>
              </a:spcAft>
              <a:defRPr/>
            </a:pPr>
            <a:endParaRPr lang="en-US" dirty="0"/>
          </a:p>
        </p:txBody>
      </p:sp>
      <p:sp>
        <p:nvSpPr>
          <p:cNvPr id="16395" name="TextBox 31"/>
          <p:cNvSpPr txBox="1">
            <a:spLocks noChangeArrowheads="1"/>
          </p:cNvSpPr>
          <p:nvPr/>
        </p:nvSpPr>
        <p:spPr bwMode="auto">
          <a:xfrm>
            <a:off x="3975100" y="5699125"/>
            <a:ext cx="2160588"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70" tIns="50935" rIns="101870" bIns="50935">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100">
                <a:latin typeface="Calibri" pitchFamily="34" charset="0"/>
              </a:rPr>
              <a:t>Comparable</a:t>
            </a:r>
          </a:p>
          <a:p>
            <a:pPr algn="ctr" eaLnBrk="1" hangingPunct="1"/>
            <a:r>
              <a:rPr lang="en-US" sz="3100">
                <a:latin typeface="Calibri" pitchFamily="34" charset="0"/>
              </a:rPr>
              <a:t>Scales</a:t>
            </a:r>
          </a:p>
        </p:txBody>
      </p:sp>
      <p:cxnSp>
        <p:nvCxnSpPr>
          <p:cNvPr id="33" name="Straight Connector 32"/>
          <p:cNvCxnSpPr/>
          <p:nvPr/>
        </p:nvCxnSpPr>
        <p:spPr>
          <a:xfrm rot="5400000">
            <a:off x="7880350" y="4819650"/>
            <a:ext cx="1003300" cy="0"/>
          </a:xfrm>
          <a:prstGeom prst="line">
            <a:avLst/>
          </a:prstGeom>
        </p:spPr>
        <p:style>
          <a:lnRef idx="1">
            <a:schemeClr val="accent1"/>
          </a:lnRef>
          <a:fillRef idx="0">
            <a:schemeClr val="accent1"/>
          </a:fillRef>
          <a:effectRef idx="0">
            <a:schemeClr val="accent1"/>
          </a:effectRef>
          <a:fontRef idx="minor">
            <a:schemeClr val="tx1"/>
          </a:fontRef>
        </p:style>
      </p:cxnSp>
      <p:sp>
        <p:nvSpPr>
          <p:cNvPr id="16397" name="TextBox 33"/>
          <p:cNvSpPr txBox="1">
            <a:spLocks noChangeArrowheads="1"/>
          </p:cNvSpPr>
          <p:nvPr/>
        </p:nvSpPr>
        <p:spPr bwMode="auto">
          <a:xfrm>
            <a:off x="7212013" y="5699125"/>
            <a:ext cx="2471737"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70" tIns="50935" rIns="101870" bIns="50935">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700">
                <a:latin typeface="Calibri" pitchFamily="34" charset="0"/>
              </a:rPr>
              <a:t>Interchangeable</a:t>
            </a:r>
          </a:p>
          <a:p>
            <a:pPr algn="ctr" eaLnBrk="1" hangingPunct="1"/>
            <a:r>
              <a:rPr lang="en-US" sz="3100">
                <a:latin typeface="Calibri" pitchFamily="34" charset="0"/>
              </a:rPr>
              <a:t>Scores</a:t>
            </a:r>
          </a:p>
        </p:txBody>
      </p:sp>
      <p:sp>
        <p:nvSpPr>
          <p:cNvPr id="35" name="Oval 34"/>
          <p:cNvSpPr/>
          <p:nvPr/>
        </p:nvSpPr>
        <p:spPr>
          <a:xfrm>
            <a:off x="7124700" y="5354638"/>
            <a:ext cx="2514600" cy="163988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101870" tIns="50935" rIns="101870" bIns="50935" anchor="ctr"/>
          <a:lstStyle/>
          <a:p>
            <a:pPr algn="ctr" fontAlgn="auto">
              <a:spcBef>
                <a:spcPts val="0"/>
              </a:spcBef>
              <a:spcAft>
                <a:spcPts val="0"/>
              </a:spcAft>
              <a:defRPr/>
            </a:pPr>
            <a:endParaRPr lang="en-US" dirty="0"/>
          </a:p>
        </p:txBody>
      </p:sp>
      <p:cxnSp>
        <p:nvCxnSpPr>
          <p:cNvPr id="37" name="Straight Connector 36"/>
          <p:cNvCxnSpPr>
            <a:endCxn id="13" idx="0"/>
          </p:cNvCxnSpPr>
          <p:nvPr/>
        </p:nvCxnSpPr>
        <p:spPr>
          <a:xfrm rot="5400000">
            <a:off x="1332706" y="2504282"/>
            <a:ext cx="688975"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8036718" y="2504282"/>
            <a:ext cx="69056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7" idx="2"/>
            <a:endCxn id="14" idx="0"/>
          </p:cNvCxnSpPr>
          <p:nvPr/>
        </p:nvCxnSpPr>
        <p:spPr>
          <a:xfrm rot="16200000" flipH="1">
            <a:off x="4387057" y="2207419"/>
            <a:ext cx="1276350" cy="7937"/>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1676400" y="2159000"/>
            <a:ext cx="6705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6403" name="TextBox 47"/>
          <p:cNvSpPr txBox="1">
            <a:spLocks noChangeArrowheads="1"/>
          </p:cNvSpPr>
          <p:nvPr/>
        </p:nvSpPr>
        <p:spPr bwMode="auto">
          <a:xfrm>
            <a:off x="0" y="7353300"/>
            <a:ext cx="2611438" cy="37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70" tIns="50935" rIns="101870" bIns="50935">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Source: Holland &amp; Dorans</a:t>
            </a:r>
          </a:p>
        </p:txBody>
      </p:sp>
      <p:sp>
        <p:nvSpPr>
          <p:cNvPr id="20" name="Slide Number Placeholder 19"/>
          <p:cNvSpPr>
            <a:spLocks noGrp="1"/>
          </p:cNvSpPr>
          <p:nvPr>
            <p:ph type="sldNum" sz="quarter" idx="12"/>
          </p:nvPr>
        </p:nvSpPr>
        <p:spPr/>
        <p:txBody>
          <a:bodyPr/>
          <a:lstStyle/>
          <a:p>
            <a:pPr>
              <a:defRPr/>
            </a:pPr>
            <a:fld id="{97F7E707-E799-4676-BACC-7271FD609565}"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pPr eaLnBrk="1" hangingPunct="1"/>
            <a:r>
              <a:rPr lang="en-US" smtClean="0"/>
              <a:t>Equating Properties: Symmetry</a:t>
            </a:r>
          </a:p>
        </p:txBody>
      </p:sp>
      <p:sp>
        <p:nvSpPr>
          <p:cNvPr id="44035" name="Content Placeholder 2"/>
          <p:cNvSpPr>
            <a:spLocks noGrp="1"/>
          </p:cNvSpPr>
          <p:nvPr>
            <p:ph idx="1"/>
          </p:nvPr>
        </p:nvSpPr>
        <p:spPr/>
        <p:txBody>
          <a:bodyPr/>
          <a:lstStyle/>
          <a:p>
            <a:pPr eaLnBrk="1" hangingPunct="1">
              <a:defRPr/>
            </a:pPr>
            <a:r>
              <a:rPr lang="en-US" dirty="0" smtClean="0"/>
              <a:t>The Equating transformation must be symmetric</a:t>
            </a:r>
          </a:p>
          <a:p>
            <a:pPr eaLnBrk="1" hangingPunct="1">
              <a:defRPr/>
            </a:pPr>
            <a:r>
              <a:rPr lang="en-US" dirty="0" smtClean="0"/>
              <a:t>The </a:t>
            </a:r>
            <a:r>
              <a:rPr lang="en-US" i="1" dirty="0" smtClean="0"/>
              <a:t>X</a:t>
            </a:r>
            <a:r>
              <a:rPr lang="en-US" dirty="0" smtClean="0"/>
              <a:t> to </a:t>
            </a:r>
            <a:r>
              <a:rPr lang="en-US" i="1" dirty="0" smtClean="0"/>
              <a:t>Y</a:t>
            </a:r>
            <a:r>
              <a:rPr lang="en-US" dirty="0" smtClean="0"/>
              <a:t> transformation function is the inverse of the </a:t>
            </a:r>
            <a:r>
              <a:rPr lang="en-US" i="1" dirty="0" smtClean="0"/>
              <a:t>Y</a:t>
            </a:r>
            <a:r>
              <a:rPr lang="en-US" dirty="0" smtClean="0"/>
              <a:t> to </a:t>
            </a:r>
            <a:r>
              <a:rPr lang="en-US" i="1" dirty="0" smtClean="0"/>
              <a:t>X</a:t>
            </a:r>
            <a:r>
              <a:rPr lang="en-US" dirty="0" smtClean="0"/>
              <a:t> transformation function</a:t>
            </a:r>
          </a:p>
          <a:p>
            <a:pPr lvl="1" eaLnBrk="1" hangingPunct="1">
              <a:defRPr/>
            </a:pPr>
            <a:endParaRPr lang="en-US" dirty="0" smtClean="0"/>
          </a:p>
          <a:p>
            <a:pPr marL="515938" lvl="1" indent="-6350" eaLnBrk="1" hangingPunct="1">
              <a:buFont typeface="Arial" charset="0"/>
              <a:buNone/>
              <a:defRPr/>
            </a:pPr>
            <a:r>
              <a:rPr lang="en-US" dirty="0" smtClean="0"/>
              <a:t>This relation can be assessed by conducting the equating in both directions, plotting the equating relations, and find the plots to be the same.</a:t>
            </a:r>
          </a:p>
        </p:txBody>
      </p:sp>
      <p:sp>
        <p:nvSpPr>
          <p:cNvPr id="4" name="Slide Number Placeholder 3"/>
          <p:cNvSpPr>
            <a:spLocks noGrp="1"/>
          </p:cNvSpPr>
          <p:nvPr>
            <p:ph type="sldNum" sz="quarter" idx="12"/>
          </p:nvPr>
        </p:nvSpPr>
        <p:spPr/>
        <p:txBody>
          <a:bodyPr/>
          <a:lstStyle/>
          <a:p>
            <a:pPr>
              <a:defRPr/>
            </a:pPr>
            <a:fld id="{4B73B8C2-F190-471D-9AD8-EB1BFA0BDEF3}" type="slidenum">
              <a:rPr lang="en-US" smtClean="0"/>
              <a:pPr>
                <a:defRPr/>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eaLnBrk="1" hangingPunct="1"/>
            <a:r>
              <a:rPr lang="en-US" dirty="0" smtClean="0"/>
              <a:t>Equating Properties: </a:t>
            </a:r>
            <a:br>
              <a:rPr lang="en-US" dirty="0" smtClean="0"/>
            </a:br>
            <a:r>
              <a:rPr lang="en-US" dirty="0" smtClean="0"/>
              <a:t>Same Specifications</a:t>
            </a:r>
          </a:p>
        </p:txBody>
      </p:sp>
      <p:sp>
        <p:nvSpPr>
          <p:cNvPr id="45059" name="Content Placeholder 2"/>
          <p:cNvSpPr>
            <a:spLocks noGrp="1"/>
          </p:cNvSpPr>
          <p:nvPr>
            <p:ph idx="1"/>
          </p:nvPr>
        </p:nvSpPr>
        <p:spPr>
          <a:xfrm>
            <a:off x="503238" y="2438399"/>
            <a:ext cx="9051925" cy="4505325"/>
          </a:xfrm>
        </p:spPr>
        <p:txBody>
          <a:bodyPr/>
          <a:lstStyle/>
          <a:p>
            <a:pPr eaLnBrk="1" hangingPunct="1">
              <a:defRPr/>
            </a:pPr>
            <a:r>
              <a:rPr lang="en-US" dirty="0" smtClean="0"/>
              <a:t>Same test specifications</a:t>
            </a:r>
          </a:p>
          <a:p>
            <a:pPr lvl="1" eaLnBrk="1" hangingPunct="1">
              <a:defRPr/>
            </a:pPr>
            <a:r>
              <a:rPr lang="en-US" dirty="0" smtClean="0"/>
              <a:t>Content or equal construct definitions (specifications)</a:t>
            </a:r>
          </a:p>
          <a:p>
            <a:pPr lvl="1" eaLnBrk="1" hangingPunct="1">
              <a:defRPr/>
            </a:pPr>
            <a:r>
              <a:rPr lang="en-US" dirty="0" smtClean="0"/>
              <a:t>Statistical properties, primarily equal reliability</a:t>
            </a:r>
          </a:p>
          <a:p>
            <a:pPr lvl="1" eaLnBrk="1" hangingPunct="1">
              <a:defRPr/>
            </a:pPr>
            <a:endParaRPr lang="en-US" dirty="0" smtClean="0"/>
          </a:p>
          <a:p>
            <a:pPr marL="515938" lvl="1" indent="-6350" eaLnBrk="1" hangingPunct="1">
              <a:buFont typeface="Arial" charset="0"/>
              <a:buNone/>
              <a:defRPr/>
            </a:pPr>
            <a:r>
              <a:rPr lang="en-US" dirty="0" smtClean="0"/>
              <a:t>This is necessary if the scores on different forms are to be considered interchangeable.</a:t>
            </a:r>
          </a:p>
        </p:txBody>
      </p:sp>
      <p:sp>
        <p:nvSpPr>
          <p:cNvPr id="4" name="Slide Number Placeholder 3"/>
          <p:cNvSpPr>
            <a:spLocks noGrp="1"/>
          </p:cNvSpPr>
          <p:nvPr>
            <p:ph type="sldNum" sz="quarter" idx="12"/>
          </p:nvPr>
        </p:nvSpPr>
        <p:spPr/>
        <p:txBody>
          <a:bodyPr/>
          <a:lstStyle/>
          <a:p>
            <a:pPr>
              <a:defRPr/>
            </a:pPr>
            <a:fld id="{EA923058-6658-4337-83F5-CCA032855BCA}" type="slidenum">
              <a:rPr lang="en-US" smtClean="0"/>
              <a:pPr>
                <a:defRPr/>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eaLnBrk="1" hangingPunct="1"/>
            <a:r>
              <a:rPr lang="en-US" smtClean="0"/>
              <a:t>Equating Properties: Equity</a:t>
            </a:r>
          </a:p>
        </p:txBody>
      </p:sp>
      <p:sp>
        <p:nvSpPr>
          <p:cNvPr id="45059" name="Content Placeholder 2"/>
          <p:cNvSpPr>
            <a:spLocks noGrp="1"/>
          </p:cNvSpPr>
          <p:nvPr>
            <p:ph idx="1"/>
          </p:nvPr>
        </p:nvSpPr>
        <p:spPr/>
        <p:txBody>
          <a:bodyPr/>
          <a:lstStyle/>
          <a:p>
            <a:pPr eaLnBrk="1" hangingPunct="1"/>
            <a:r>
              <a:rPr lang="en-US" smtClean="0"/>
              <a:t>A matter of examinee indifference</a:t>
            </a:r>
          </a:p>
          <a:p>
            <a:pPr eaLnBrk="1" hangingPunct="1"/>
            <a:r>
              <a:rPr lang="en-US" smtClean="0"/>
              <a:t>Examinees with a given true score have the same distribution of converted scores</a:t>
            </a:r>
          </a:p>
          <a:p>
            <a:pPr lvl="1" eaLnBrk="1" hangingPunct="1"/>
            <a:endParaRPr lang="en-US" smtClean="0"/>
          </a:p>
        </p:txBody>
      </p:sp>
      <p:sp>
        <p:nvSpPr>
          <p:cNvPr id="4" name="Slide Number Placeholder 3"/>
          <p:cNvSpPr>
            <a:spLocks noGrp="1"/>
          </p:cNvSpPr>
          <p:nvPr>
            <p:ph type="sldNum" sz="quarter" idx="12"/>
          </p:nvPr>
        </p:nvSpPr>
        <p:spPr/>
        <p:txBody>
          <a:bodyPr/>
          <a:lstStyle/>
          <a:p>
            <a:pPr>
              <a:defRPr/>
            </a:pPr>
            <a:fld id="{A090FD7A-AA01-4A77-93BD-9C97C6879B8A}" type="slidenum">
              <a:rPr lang="en-US" smtClean="0"/>
              <a:pPr>
                <a:defRPr/>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r>
              <a:rPr lang="en-US" smtClean="0"/>
              <a:t>Equity</a:t>
            </a:r>
          </a:p>
        </p:txBody>
      </p:sp>
      <p:sp>
        <p:nvSpPr>
          <p:cNvPr id="46083" name="Content Placeholder 2"/>
          <p:cNvSpPr>
            <a:spLocks noGrp="1"/>
          </p:cNvSpPr>
          <p:nvPr>
            <p:ph idx="1"/>
          </p:nvPr>
        </p:nvSpPr>
        <p:spPr>
          <a:xfrm>
            <a:off x="503238" y="1812925"/>
            <a:ext cx="9220200" cy="5130800"/>
          </a:xfrm>
        </p:spPr>
        <p:txBody>
          <a:bodyPr/>
          <a:lstStyle/>
          <a:p>
            <a:pPr lvl="1" eaLnBrk="1" hangingPunct="1">
              <a:buFont typeface="Arial" charset="0"/>
              <a:buNone/>
            </a:pPr>
            <a:r>
              <a:rPr lang="en-US" dirty="0" smtClean="0">
                <a:latin typeface="Times New Roman" pitchFamily="18" charset="0"/>
                <a:cs typeface="Times New Roman" pitchFamily="18" charset="0"/>
                <a:sym typeface="Symbol" pitchFamily="18" charset="2"/>
              </a:rPr>
              <a:t> is the true score</a:t>
            </a:r>
          </a:p>
          <a:p>
            <a:pPr lvl="1" eaLnBrk="1" hangingPunct="1">
              <a:buFont typeface="Arial" charset="0"/>
              <a:buNone/>
            </a:pPr>
            <a:r>
              <a:rPr lang="en-US" i="1" dirty="0" smtClean="0">
                <a:latin typeface="Times New Roman" pitchFamily="18" charset="0"/>
                <a:cs typeface="Times New Roman" pitchFamily="18" charset="0"/>
                <a:sym typeface="Symbol" pitchFamily="18" charset="2"/>
              </a:rPr>
              <a:t>x</a:t>
            </a:r>
            <a:r>
              <a:rPr lang="en-US" dirty="0" smtClean="0">
                <a:latin typeface="Times New Roman" pitchFamily="18" charset="0"/>
                <a:cs typeface="Times New Roman" pitchFamily="18" charset="0"/>
                <a:sym typeface="Symbol" pitchFamily="18" charset="2"/>
              </a:rPr>
              <a:t> is a score on the new form X, </a:t>
            </a:r>
            <a:r>
              <a:rPr lang="en-US" i="1" dirty="0" smtClean="0">
                <a:latin typeface="Times New Roman" pitchFamily="18" charset="0"/>
                <a:cs typeface="Times New Roman" pitchFamily="18" charset="0"/>
                <a:sym typeface="Symbol" pitchFamily="18" charset="2"/>
              </a:rPr>
              <a:t>y</a:t>
            </a:r>
            <a:r>
              <a:rPr lang="en-US" dirty="0" smtClean="0">
                <a:latin typeface="Times New Roman" pitchFamily="18" charset="0"/>
                <a:cs typeface="Times New Roman" pitchFamily="18" charset="0"/>
                <a:sym typeface="Symbol" pitchFamily="18" charset="2"/>
              </a:rPr>
              <a:t> is a score on the old form Y</a:t>
            </a:r>
          </a:p>
          <a:p>
            <a:pPr lvl="1" eaLnBrk="1" hangingPunct="1">
              <a:buFont typeface="Arial" charset="0"/>
              <a:buNone/>
            </a:pPr>
            <a:r>
              <a:rPr lang="en-US" i="1" dirty="0" smtClean="0">
                <a:latin typeface="Times New Roman" pitchFamily="18" charset="0"/>
                <a:cs typeface="Times New Roman" pitchFamily="18" charset="0"/>
                <a:sym typeface="Symbol" pitchFamily="18" charset="2"/>
              </a:rPr>
              <a:t>G</a:t>
            </a:r>
            <a:r>
              <a:rPr lang="en-US" dirty="0" smtClean="0">
                <a:latin typeface="Times New Roman" pitchFamily="18" charset="0"/>
                <a:cs typeface="Times New Roman" pitchFamily="18" charset="0"/>
                <a:sym typeface="Symbol" pitchFamily="18" charset="2"/>
              </a:rPr>
              <a:t> is the cumulative distribution function of scores on form Y</a:t>
            </a:r>
          </a:p>
          <a:p>
            <a:pPr lvl="1" eaLnBrk="1" hangingPunct="1">
              <a:buFont typeface="Arial" charset="0"/>
              <a:buNone/>
            </a:pPr>
            <a:r>
              <a:rPr lang="en-US" i="1" dirty="0" err="1" smtClean="0">
                <a:latin typeface="Times New Roman" pitchFamily="18" charset="0"/>
                <a:cs typeface="Times New Roman" pitchFamily="18" charset="0"/>
                <a:sym typeface="Symbol" pitchFamily="18" charset="2"/>
              </a:rPr>
              <a:t>eq</a:t>
            </a:r>
            <a:r>
              <a:rPr lang="en-US" i="1" baseline="-25000" dirty="0" err="1" smtClean="0">
                <a:latin typeface="Times New Roman" pitchFamily="18" charset="0"/>
                <a:cs typeface="Times New Roman" pitchFamily="18" charset="0"/>
                <a:sym typeface="Symbol" pitchFamily="18" charset="2"/>
              </a:rPr>
              <a:t>Y</a:t>
            </a:r>
            <a:r>
              <a:rPr lang="en-US" dirty="0" smtClean="0">
                <a:latin typeface="Times New Roman" pitchFamily="18" charset="0"/>
                <a:cs typeface="Times New Roman" pitchFamily="18" charset="0"/>
                <a:sym typeface="Symbol" pitchFamily="18" charset="2"/>
              </a:rPr>
              <a:t> is the equating function to covert X to the Y scale</a:t>
            </a:r>
          </a:p>
          <a:p>
            <a:pPr lvl="1" eaLnBrk="1" hangingPunct="1">
              <a:buFont typeface="Arial" charset="0"/>
              <a:buNone/>
            </a:pPr>
            <a:r>
              <a:rPr lang="en-US" i="1" dirty="0" smtClean="0">
                <a:latin typeface="Times New Roman" pitchFamily="18" charset="0"/>
                <a:cs typeface="Times New Roman" pitchFamily="18" charset="0"/>
                <a:sym typeface="Symbol" pitchFamily="18" charset="2"/>
              </a:rPr>
              <a:t>G*</a:t>
            </a:r>
            <a:r>
              <a:rPr lang="en-US" dirty="0" smtClean="0">
                <a:latin typeface="Times New Roman" pitchFamily="18" charset="0"/>
                <a:cs typeface="Times New Roman" pitchFamily="18" charset="0"/>
                <a:sym typeface="Symbol" pitchFamily="18" charset="2"/>
              </a:rPr>
              <a:t> is the cum </a:t>
            </a:r>
            <a:r>
              <a:rPr lang="en-US" dirty="0" err="1" smtClean="0">
                <a:latin typeface="Times New Roman" pitchFamily="18" charset="0"/>
                <a:cs typeface="Times New Roman" pitchFamily="18" charset="0"/>
                <a:sym typeface="Symbol" pitchFamily="18" charset="2"/>
              </a:rPr>
              <a:t>dist</a:t>
            </a:r>
            <a:r>
              <a:rPr lang="en-US" dirty="0" smtClean="0">
                <a:latin typeface="Times New Roman" pitchFamily="18" charset="0"/>
                <a:cs typeface="Times New Roman" pitchFamily="18" charset="0"/>
                <a:sym typeface="Symbol" pitchFamily="18" charset="2"/>
              </a:rPr>
              <a:t> of </a:t>
            </a:r>
            <a:r>
              <a:rPr lang="en-US" i="1" dirty="0" err="1" smtClean="0">
                <a:latin typeface="Times New Roman" pitchFamily="18" charset="0"/>
                <a:cs typeface="Times New Roman" pitchFamily="18" charset="0"/>
                <a:sym typeface="Symbol" pitchFamily="18" charset="2"/>
              </a:rPr>
              <a:t>eq</a:t>
            </a:r>
            <a:r>
              <a:rPr lang="en-US" i="1" baseline="-25000" dirty="0" err="1" smtClean="0">
                <a:latin typeface="Times New Roman" pitchFamily="18" charset="0"/>
                <a:cs typeface="Times New Roman" pitchFamily="18" charset="0"/>
                <a:sym typeface="Symbol" pitchFamily="18" charset="2"/>
              </a:rPr>
              <a:t>Y</a:t>
            </a:r>
            <a:r>
              <a:rPr lang="en-US" dirty="0" smtClean="0">
                <a:latin typeface="Times New Roman" pitchFamily="18" charset="0"/>
                <a:cs typeface="Times New Roman" pitchFamily="18" charset="0"/>
                <a:sym typeface="Symbol" pitchFamily="18" charset="2"/>
              </a:rPr>
              <a:t> for the same population</a:t>
            </a:r>
          </a:p>
          <a:p>
            <a:pPr lvl="1" eaLnBrk="1" hangingPunct="1">
              <a:buFont typeface="Arial" charset="0"/>
              <a:buNone/>
            </a:pPr>
            <a:endParaRPr lang="en-US" i="1" dirty="0" smtClean="0">
              <a:latin typeface="Times New Roman" pitchFamily="18" charset="0"/>
              <a:cs typeface="Times New Roman" pitchFamily="18" charset="0"/>
              <a:sym typeface="Symbol" pitchFamily="18" charset="2"/>
            </a:endParaRPr>
          </a:p>
          <a:p>
            <a:pPr lvl="1" eaLnBrk="1" hangingPunct="1">
              <a:buFont typeface="Arial" charset="0"/>
              <a:buNone/>
            </a:pPr>
            <a:r>
              <a:rPr lang="en-US" sz="3600" i="1" dirty="0" smtClean="0">
                <a:latin typeface="Times New Roman" pitchFamily="18" charset="0"/>
                <a:cs typeface="Times New Roman" pitchFamily="18" charset="0"/>
              </a:rPr>
              <a:t>G*</a:t>
            </a:r>
            <a:r>
              <a:rPr lang="en-US" sz="3600" dirty="0" smtClean="0">
                <a:latin typeface="Times New Roman" pitchFamily="18" charset="0"/>
                <a:cs typeface="Times New Roman" pitchFamily="18" charset="0"/>
              </a:rPr>
              <a:t>[</a:t>
            </a:r>
            <a:r>
              <a:rPr lang="en-US" sz="3600" i="1" dirty="0" err="1" smtClean="0">
                <a:latin typeface="Times New Roman" pitchFamily="18" charset="0"/>
                <a:cs typeface="Times New Roman" pitchFamily="18" charset="0"/>
              </a:rPr>
              <a:t>eq</a:t>
            </a:r>
            <a:r>
              <a:rPr lang="en-US" sz="3600" i="1" baseline="-25000" dirty="0" err="1" smtClean="0">
                <a:latin typeface="Times New Roman" pitchFamily="18" charset="0"/>
                <a:cs typeface="Times New Roman" pitchFamily="18" charset="0"/>
              </a:rPr>
              <a:t>Y</a:t>
            </a:r>
            <a:r>
              <a:rPr lang="en-US" sz="3600" dirty="0" smtClean="0">
                <a:latin typeface="Times New Roman" pitchFamily="18" charset="0"/>
                <a:cs typeface="Times New Roman" pitchFamily="18" charset="0"/>
              </a:rPr>
              <a:t>(</a:t>
            </a:r>
            <a:r>
              <a:rPr lang="en-US" sz="3600" i="1" dirty="0" smtClean="0">
                <a:latin typeface="Times New Roman" pitchFamily="18" charset="0"/>
                <a:cs typeface="Times New Roman" pitchFamily="18" charset="0"/>
              </a:rPr>
              <a:t>X</a:t>
            </a:r>
            <a:r>
              <a:rPr lang="en-US" sz="3600" dirty="0" smtClean="0">
                <a:latin typeface="Times New Roman" pitchFamily="18" charset="0"/>
                <a:cs typeface="Times New Roman" pitchFamily="18" charset="0"/>
              </a:rPr>
              <a:t>)|</a:t>
            </a:r>
            <a:r>
              <a:rPr lang="en-US" sz="3600" dirty="0" smtClean="0">
                <a:latin typeface="Times New Roman" pitchFamily="18" charset="0"/>
                <a:cs typeface="Times New Roman" pitchFamily="18" charset="0"/>
                <a:sym typeface="Symbol" pitchFamily="18" charset="2"/>
              </a:rPr>
              <a:t> ] = </a:t>
            </a:r>
            <a:r>
              <a:rPr lang="en-US" sz="3600" i="1" dirty="0" smtClean="0">
                <a:latin typeface="Times New Roman" pitchFamily="18" charset="0"/>
                <a:cs typeface="Times New Roman" pitchFamily="18" charset="0"/>
                <a:sym typeface="Symbol" pitchFamily="18" charset="2"/>
              </a:rPr>
              <a:t>G</a:t>
            </a:r>
            <a:r>
              <a:rPr lang="en-US" sz="3600" dirty="0" smtClean="0">
                <a:latin typeface="Times New Roman" pitchFamily="18" charset="0"/>
                <a:cs typeface="Times New Roman" pitchFamily="18" charset="0"/>
                <a:sym typeface="Symbol" pitchFamily="18" charset="2"/>
              </a:rPr>
              <a:t>(</a:t>
            </a:r>
            <a:r>
              <a:rPr lang="en-US" sz="3600" i="1" dirty="0">
                <a:latin typeface="Times New Roman" pitchFamily="18" charset="0"/>
                <a:cs typeface="Times New Roman" pitchFamily="18" charset="0"/>
                <a:sym typeface="Symbol" pitchFamily="18" charset="2"/>
              </a:rPr>
              <a:t>Y</a:t>
            </a:r>
            <a:r>
              <a:rPr lang="en-US" sz="3600" dirty="0" smtClean="0">
                <a:latin typeface="Times New Roman" pitchFamily="18" charset="0"/>
                <a:cs typeface="Times New Roman" pitchFamily="18" charset="0"/>
                <a:sym typeface="Symbol" pitchFamily="18" charset="2"/>
              </a:rPr>
              <a:t>| ), for all </a:t>
            </a:r>
            <a:endParaRPr lang="en-US" sz="3600" i="1" dirty="0" smtClean="0">
              <a:latin typeface="Times New Roman" pitchFamily="18" charset="0"/>
              <a:cs typeface="Times New Roman" pitchFamily="18" charset="0"/>
            </a:endParaRPr>
          </a:p>
          <a:p>
            <a:pPr eaLnBrk="1" hangingPunct="1"/>
            <a:endParaRPr lang="en-US" dirty="0" smtClean="0"/>
          </a:p>
        </p:txBody>
      </p:sp>
      <p:sp>
        <p:nvSpPr>
          <p:cNvPr id="4" name="Slide Number Placeholder 3"/>
          <p:cNvSpPr>
            <a:spLocks noGrp="1"/>
          </p:cNvSpPr>
          <p:nvPr>
            <p:ph type="sldNum" sz="quarter" idx="12"/>
          </p:nvPr>
        </p:nvSpPr>
        <p:spPr/>
        <p:txBody>
          <a:bodyPr/>
          <a:lstStyle/>
          <a:p>
            <a:pPr>
              <a:defRPr/>
            </a:pPr>
            <a:fld id="{DBDAF8EC-1EC0-46BF-8EC7-1D8126800E0F}" type="slidenum">
              <a:rPr lang="en-US" smtClean="0"/>
              <a:pPr>
                <a:defRPr/>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pPr eaLnBrk="1" hangingPunct="1"/>
            <a:r>
              <a:rPr lang="en-US" smtClean="0"/>
              <a:t>Equity </a:t>
            </a:r>
          </a:p>
        </p:txBody>
      </p:sp>
      <p:sp>
        <p:nvSpPr>
          <p:cNvPr id="47107" name="Content Placeholder 2"/>
          <p:cNvSpPr>
            <a:spLocks noGrp="1"/>
          </p:cNvSpPr>
          <p:nvPr>
            <p:ph idx="1"/>
          </p:nvPr>
        </p:nvSpPr>
        <p:spPr/>
        <p:txBody>
          <a:bodyPr/>
          <a:lstStyle/>
          <a:p>
            <a:pPr eaLnBrk="1" hangingPunct="1"/>
            <a:r>
              <a:rPr lang="en-US" smtClean="0"/>
              <a:t>Examinees with a given true score (</a:t>
            </a:r>
            <a:r>
              <a:rPr lang="en-US" smtClean="0">
                <a:sym typeface="Symbol" pitchFamily="18" charset="2"/>
              </a:rPr>
              <a:t>) will have the same observed score means, standard deviations, and distribution shape; SEM will be the same for a given true score.</a:t>
            </a:r>
          </a:p>
          <a:p>
            <a:pPr eaLnBrk="1" hangingPunct="1"/>
            <a:r>
              <a:rPr lang="en-US" smtClean="0">
                <a:sym typeface="Symbol" pitchFamily="18" charset="2"/>
              </a:rPr>
              <a:t>Technically, Lord’s equity property holds only if the two forms are identical – eliminating the need for equating.</a:t>
            </a:r>
            <a:endParaRPr lang="en-US" smtClean="0"/>
          </a:p>
        </p:txBody>
      </p:sp>
      <p:sp>
        <p:nvSpPr>
          <p:cNvPr id="4" name="Slide Number Placeholder 3"/>
          <p:cNvSpPr>
            <a:spLocks noGrp="1"/>
          </p:cNvSpPr>
          <p:nvPr>
            <p:ph type="sldNum" sz="quarter" idx="12"/>
          </p:nvPr>
        </p:nvSpPr>
        <p:spPr/>
        <p:txBody>
          <a:bodyPr/>
          <a:lstStyle/>
          <a:p>
            <a:pPr>
              <a:defRPr/>
            </a:pPr>
            <a:fld id="{1F5665CB-03DF-4A2D-ADE6-F17C8DD5137B}" type="slidenum">
              <a:rPr lang="en-US" smtClean="0"/>
              <a:pPr>
                <a:defRPr/>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pPr eaLnBrk="1" hangingPunct="1"/>
            <a:r>
              <a:rPr lang="en-US" smtClean="0"/>
              <a:t>Equity</a:t>
            </a:r>
          </a:p>
        </p:txBody>
      </p:sp>
      <p:sp>
        <p:nvSpPr>
          <p:cNvPr id="48131" name="Content Placeholder 2"/>
          <p:cNvSpPr>
            <a:spLocks noGrp="1"/>
          </p:cNvSpPr>
          <p:nvPr>
            <p:ph idx="1"/>
          </p:nvPr>
        </p:nvSpPr>
        <p:spPr/>
        <p:txBody>
          <a:bodyPr/>
          <a:lstStyle/>
          <a:p>
            <a:pPr eaLnBrk="1" hangingPunct="1"/>
            <a:r>
              <a:rPr lang="en-US" dirty="0" smtClean="0"/>
              <a:t>Morris (1982) introduced a less restrictive equity property – First Order Equity</a:t>
            </a:r>
          </a:p>
          <a:p>
            <a:pPr eaLnBrk="1" hangingPunct="1"/>
            <a:r>
              <a:rPr lang="en-US" dirty="0" smtClean="0"/>
              <a:t>Examinees with a given true score have the same mean converted score on the two forms.</a:t>
            </a:r>
          </a:p>
          <a:p>
            <a:pPr eaLnBrk="1" hangingPunct="1"/>
            <a:endParaRPr lang="en-US" dirty="0" smtClean="0"/>
          </a:p>
          <a:p>
            <a:pPr eaLnBrk="1" hangingPunct="1">
              <a:buFont typeface="Arial" charset="0"/>
              <a:buNone/>
            </a:pPr>
            <a:r>
              <a:rPr lang="en-US" dirty="0" smtClean="0"/>
              <a:t>	</a:t>
            </a:r>
            <a:r>
              <a:rPr lang="en-US" dirty="0" smtClean="0">
                <a:latin typeface="Times New Roman" pitchFamily="18" charset="0"/>
                <a:cs typeface="Times New Roman" pitchFamily="18" charset="0"/>
              </a:rPr>
              <a:t>E[</a:t>
            </a:r>
            <a:r>
              <a:rPr lang="en-US" i="1" dirty="0" err="1" smtClean="0">
                <a:latin typeface="Times New Roman" pitchFamily="18" charset="0"/>
                <a:cs typeface="Times New Roman" pitchFamily="18" charset="0"/>
              </a:rPr>
              <a:t>eq</a:t>
            </a:r>
            <a:r>
              <a:rPr lang="en-US" i="1" baseline="-25000" dirty="0" err="1" smtClean="0">
                <a:latin typeface="Times New Roman" pitchFamily="18" charset="0"/>
                <a:cs typeface="Times New Roman" pitchFamily="18" charset="0"/>
              </a:rPr>
              <a:t>Y</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a:t>
            </a:r>
            <a:r>
              <a:rPr lang="en-US" dirty="0" smtClean="0">
                <a:latin typeface="Times New Roman" pitchFamily="18" charset="0"/>
                <a:cs typeface="Times New Roman" pitchFamily="18" charset="0"/>
                <a:sym typeface="Symbol" pitchFamily="18" charset="2"/>
              </a:rPr>
              <a:t> ] = E(</a:t>
            </a:r>
            <a:r>
              <a:rPr lang="en-US" i="1" dirty="0" smtClean="0">
                <a:latin typeface="Times New Roman" pitchFamily="18" charset="0"/>
                <a:cs typeface="Times New Roman" pitchFamily="18" charset="0"/>
                <a:sym typeface="Symbol" pitchFamily="18" charset="2"/>
              </a:rPr>
              <a:t>Y</a:t>
            </a:r>
            <a:r>
              <a:rPr lang="en-US" dirty="0" smtClean="0">
                <a:latin typeface="Times New Roman" pitchFamily="18" charset="0"/>
                <a:cs typeface="Times New Roman" pitchFamily="18" charset="0"/>
                <a:sym typeface="Symbol" pitchFamily="18" charset="2"/>
              </a:rPr>
              <a:t>| )  for all </a:t>
            </a:r>
            <a:endParaRPr lang="en-US"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AE0FC268-CC24-4652-ADAA-7257F5FDEE89}" type="slidenum">
              <a:rPr lang="en-US" smtClean="0"/>
              <a:pPr>
                <a:defRPr/>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0" y="311150"/>
            <a:ext cx="10058400" cy="1295400"/>
          </a:xfrm>
        </p:spPr>
        <p:txBody>
          <a:bodyPr/>
          <a:lstStyle/>
          <a:p>
            <a:pPr eaLnBrk="1" hangingPunct="1"/>
            <a:r>
              <a:rPr lang="en-US" dirty="0" smtClean="0"/>
              <a:t>Observed Score Equating Properties</a:t>
            </a:r>
          </a:p>
        </p:txBody>
      </p:sp>
      <p:sp>
        <p:nvSpPr>
          <p:cNvPr id="49155" name="Content Placeholder 2"/>
          <p:cNvSpPr>
            <a:spLocks noGrp="1"/>
          </p:cNvSpPr>
          <p:nvPr>
            <p:ph idx="1"/>
          </p:nvPr>
        </p:nvSpPr>
        <p:spPr/>
        <p:txBody>
          <a:bodyPr/>
          <a:lstStyle/>
          <a:p>
            <a:pPr eaLnBrk="1" hangingPunct="1"/>
            <a:r>
              <a:rPr lang="en-US" dirty="0" smtClean="0"/>
              <a:t>Equipercentile Equating</a:t>
            </a:r>
          </a:p>
          <a:p>
            <a:pPr lvl="1" eaLnBrk="1" hangingPunct="1"/>
            <a:r>
              <a:rPr lang="en-US" dirty="0" smtClean="0"/>
              <a:t>The cumulative distribution of equated scores on Form X is equal to the cumulative distribution of scores on Form Y</a:t>
            </a:r>
          </a:p>
          <a:p>
            <a:pPr lvl="2" eaLnBrk="1" hangingPunct="1">
              <a:buFont typeface="Arial" charset="0"/>
              <a:buNone/>
            </a:pPr>
            <a:r>
              <a:rPr lang="en-US" i="1" dirty="0" smtClean="0">
                <a:latin typeface="Times New Roman" pitchFamily="18" charset="0"/>
                <a:cs typeface="Times New Roman" pitchFamily="18" charset="0"/>
              </a:rPr>
              <a:t>G*</a:t>
            </a:r>
            <a:r>
              <a:rPr lang="en-US" dirty="0" smtClean="0">
                <a:latin typeface="Times New Roman" pitchFamily="18" charset="0"/>
                <a:cs typeface="Times New Roman" pitchFamily="18" charset="0"/>
              </a:rPr>
              <a:t>[</a:t>
            </a:r>
            <a:r>
              <a:rPr lang="en-US" i="1" dirty="0" err="1" smtClean="0">
                <a:latin typeface="Times New Roman" pitchFamily="18" charset="0"/>
                <a:cs typeface="Times New Roman" pitchFamily="18" charset="0"/>
              </a:rPr>
              <a:t>eqY</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 = </a:t>
            </a:r>
            <a:r>
              <a:rPr lang="en-US" i="1" dirty="0" smtClean="0">
                <a:latin typeface="Times New Roman" pitchFamily="18" charset="0"/>
                <a:cs typeface="Times New Roman" pitchFamily="18" charset="0"/>
              </a:rPr>
              <a:t>G</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y</a:t>
            </a:r>
            <a:r>
              <a:rPr lang="en-US" dirty="0" smtClean="0">
                <a:latin typeface="Times New Roman" pitchFamily="18" charset="0"/>
                <a:cs typeface="Times New Roman" pitchFamily="18" charset="0"/>
              </a:rPr>
              <a:t>)</a:t>
            </a:r>
            <a:endParaRPr lang="en-US" i="1" dirty="0" smtClean="0">
              <a:latin typeface="Times New Roman" pitchFamily="18" charset="0"/>
              <a:cs typeface="Times New Roman" pitchFamily="18" charset="0"/>
            </a:endParaRPr>
          </a:p>
          <a:p>
            <a:pPr eaLnBrk="1" hangingPunct="1"/>
            <a:r>
              <a:rPr lang="en-US" dirty="0" smtClean="0"/>
              <a:t>Mean Equating</a:t>
            </a:r>
          </a:p>
          <a:p>
            <a:pPr lvl="1" eaLnBrk="1" hangingPunct="1"/>
            <a:r>
              <a:rPr lang="en-US" dirty="0" smtClean="0"/>
              <a:t>Converted scores have the same mean</a:t>
            </a:r>
          </a:p>
          <a:p>
            <a:pPr eaLnBrk="1" hangingPunct="1"/>
            <a:r>
              <a:rPr lang="en-US" dirty="0" smtClean="0"/>
              <a:t>Linear Equating</a:t>
            </a:r>
          </a:p>
          <a:p>
            <a:pPr lvl="1" eaLnBrk="1" hangingPunct="1"/>
            <a:r>
              <a:rPr lang="en-US" dirty="0" smtClean="0"/>
              <a:t>Converted scores have the same mean and SD</a:t>
            </a:r>
          </a:p>
        </p:txBody>
      </p:sp>
      <p:sp>
        <p:nvSpPr>
          <p:cNvPr id="4" name="Slide Number Placeholder 3"/>
          <p:cNvSpPr>
            <a:spLocks noGrp="1"/>
          </p:cNvSpPr>
          <p:nvPr>
            <p:ph type="sldNum" sz="quarter" idx="12"/>
          </p:nvPr>
        </p:nvSpPr>
        <p:spPr/>
        <p:txBody>
          <a:bodyPr/>
          <a:lstStyle/>
          <a:p>
            <a:pPr>
              <a:defRPr/>
            </a:pPr>
            <a:fld id="{C5160DFD-2795-4FB2-BDCA-6F990A1807FA}" type="slidenum">
              <a:rPr lang="en-US" smtClean="0"/>
              <a:pPr>
                <a:defRPr/>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pPr eaLnBrk="1" hangingPunct="1"/>
            <a:r>
              <a:rPr lang="en-US" smtClean="0"/>
              <a:t>Population Invariance</a:t>
            </a:r>
          </a:p>
        </p:txBody>
      </p:sp>
      <p:sp>
        <p:nvSpPr>
          <p:cNvPr id="50179" name="Content Placeholder 2"/>
          <p:cNvSpPr>
            <a:spLocks noGrp="1"/>
          </p:cNvSpPr>
          <p:nvPr>
            <p:ph idx="1"/>
          </p:nvPr>
        </p:nvSpPr>
        <p:spPr/>
        <p:txBody>
          <a:bodyPr/>
          <a:lstStyle/>
          <a:p>
            <a:pPr eaLnBrk="1" hangingPunct="1"/>
            <a:r>
              <a:rPr lang="en-US" smtClean="0"/>
              <a:t>Equating relation is the same regardless of the sample used in the equating</a:t>
            </a:r>
          </a:p>
          <a:p>
            <a:pPr eaLnBrk="1" hangingPunct="1"/>
            <a:r>
              <a:rPr lang="en-US" smtClean="0"/>
              <a:t>Methods based on observed score properties are not strictly group invariant; mediated by the degree to which alternate forms are carefully constructed.</a:t>
            </a:r>
          </a:p>
        </p:txBody>
      </p:sp>
      <p:sp>
        <p:nvSpPr>
          <p:cNvPr id="4" name="Slide Number Placeholder 3"/>
          <p:cNvSpPr>
            <a:spLocks noGrp="1"/>
          </p:cNvSpPr>
          <p:nvPr>
            <p:ph type="sldNum" sz="quarter" idx="12"/>
          </p:nvPr>
        </p:nvSpPr>
        <p:spPr/>
        <p:txBody>
          <a:bodyPr/>
          <a:lstStyle/>
          <a:p>
            <a:pPr>
              <a:defRPr/>
            </a:pPr>
            <a:fld id="{BB2EF258-6567-4038-BF3A-B8E4CB1C449A}" type="slidenum">
              <a:rPr lang="en-US" smtClean="0"/>
              <a:pPr>
                <a:defRPr/>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pPr eaLnBrk="1" hangingPunct="1"/>
            <a:r>
              <a:rPr lang="en-US" smtClean="0"/>
              <a:t>Equating Designs: Random Groups</a:t>
            </a:r>
          </a:p>
        </p:txBody>
      </p:sp>
      <p:sp>
        <p:nvSpPr>
          <p:cNvPr id="51203" name="Content Placeholder 2"/>
          <p:cNvSpPr>
            <a:spLocks noGrp="1"/>
          </p:cNvSpPr>
          <p:nvPr>
            <p:ph idx="1"/>
          </p:nvPr>
        </p:nvSpPr>
        <p:spPr>
          <a:xfrm>
            <a:off x="503238" y="1812925"/>
            <a:ext cx="9051925" cy="2073275"/>
          </a:xfrm>
        </p:spPr>
        <p:txBody>
          <a:bodyPr/>
          <a:lstStyle/>
          <a:p>
            <a:pPr eaLnBrk="1" hangingPunct="1"/>
            <a:r>
              <a:rPr lang="en-US" smtClean="0"/>
              <a:t>Spiraling randomly assigns forms to examinees; large sample sizes are needed</a:t>
            </a:r>
          </a:p>
          <a:p>
            <a:pPr eaLnBrk="1" hangingPunct="1"/>
            <a:r>
              <a:rPr lang="en-US" smtClean="0"/>
              <a:t>Leads to </a:t>
            </a:r>
            <a:r>
              <a:rPr lang="en-US" i="1" smtClean="0"/>
              <a:t>randomly equivalent</a:t>
            </a:r>
            <a:r>
              <a:rPr lang="en-US" smtClean="0"/>
              <a:t> groups</a:t>
            </a:r>
          </a:p>
        </p:txBody>
      </p:sp>
      <p:graphicFrame>
        <p:nvGraphicFramePr>
          <p:cNvPr id="5" name="Diagram 4"/>
          <p:cNvGraphicFramePr/>
          <p:nvPr/>
        </p:nvGraphicFramePr>
        <p:xfrm>
          <a:off x="1676400" y="3799840"/>
          <a:ext cx="6705600" cy="39725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p:cNvSpPr>
            <a:spLocks noGrp="1"/>
          </p:cNvSpPr>
          <p:nvPr>
            <p:ph type="sldNum" sz="quarter" idx="12"/>
          </p:nvPr>
        </p:nvSpPr>
        <p:spPr/>
        <p:txBody>
          <a:bodyPr/>
          <a:lstStyle/>
          <a:p>
            <a:pPr>
              <a:defRPr/>
            </a:pPr>
            <a:fld id="{28F42446-586F-4ECF-BD1E-B32F9A3A9954}" type="slidenum">
              <a:rPr lang="en-US" smtClean="0"/>
              <a:pPr>
                <a:defRPr/>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pPr eaLnBrk="1" hangingPunct="1"/>
            <a:r>
              <a:rPr lang="en-US" smtClean="0"/>
              <a:t>Single Group Counterbalancing</a:t>
            </a:r>
          </a:p>
        </p:txBody>
      </p:sp>
      <p:sp>
        <p:nvSpPr>
          <p:cNvPr id="52227" name="Content Placeholder 2"/>
          <p:cNvSpPr>
            <a:spLocks noGrp="1"/>
          </p:cNvSpPr>
          <p:nvPr>
            <p:ph idx="1"/>
          </p:nvPr>
        </p:nvSpPr>
        <p:spPr/>
        <p:txBody>
          <a:bodyPr/>
          <a:lstStyle/>
          <a:p>
            <a:pPr eaLnBrk="1" hangingPunct="1"/>
            <a:r>
              <a:rPr lang="en-US" smtClean="0"/>
              <a:t>Each examinee takes both forms, half in the opposite order than the others.</a:t>
            </a:r>
          </a:p>
          <a:p>
            <a:pPr lvl="1" eaLnBrk="1" hangingPunct="1"/>
            <a:r>
              <a:rPr lang="en-US" smtClean="0"/>
              <a:t>Smaller sample size required</a:t>
            </a:r>
          </a:p>
          <a:p>
            <a:pPr lvl="1" eaLnBrk="1" hangingPunct="1"/>
            <a:r>
              <a:rPr lang="en-US" smtClean="0"/>
              <a:t>Requires twice the administration time</a:t>
            </a:r>
          </a:p>
          <a:p>
            <a:pPr lvl="1" eaLnBrk="1" hangingPunct="1"/>
            <a:r>
              <a:rPr lang="en-US" smtClean="0"/>
              <a:t>Differential order effects can still be problematic, leading to discarding the second form and unstable equating</a:t>
            </a:r>
          </a:p>
        </p:txBody>
      </p:sp>
      <p:sp>
        <p:nvSpPr>
          <p:cNvPr id="4" name="Slide Number Placeholder 3"/>
          <p:cNvSpPr>
            <a:spLocks noGrp="1"/>
          </p:cNvSpPr>
          <p:nvPr>
            <p:ph type="sldNum" sz="quarter" idx="12"/>
          </p:nvPr>
        </p:nvSpPr>
        <p:spPr/>
        <p:txBody>
          <a:bodyPr/>
          <a:lstStyle/>
          <a:p>
            <a:pPr>
              <a:defRPr/>
            </a:pPr>
            <a:fld id="{DB19EDDA-2497-45CB-8B4C-BD7031FEA724}" type="slidenum">
              <a:rPr lang="en-US" smtClean="0"/>
              <a:pPr>
                <a:defRPr/>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smtClean="0"/>
              <a:t>Linking Method 1: Prediction</a:t>
            </a:r>
          </a:p>
        </p:txBody>
      </p:sp>
      <p:sp>
        <p:nvSpPr>
          <p:cNvPr id="17411" name="Content Placeholder 2"/>
          <p:cNvSpPr>
            <a:spLocks noGrp="1"/>
          </p:cNvSpPr>
          <p:nvPr>
            <p:ph idx="1"/>
          </p:nvPr>
        </p:nvSpPr>
        <p:spPr/>
        <p:txBody>
          <a:bodyPr/>
          <a:lstStyle/>
          <a:p>
            <a:pPr eaLnBrk="1" hangingPunct="1"/>
            <a:r>
              <a:rPr lang="en-US" smtClean="0"/>
              <a:t>To predict a score on one test with other information, typically including a score on another test.</a:t>
            </a:r>
          </a:p>
          <a:p>
            <a:pPr eaLnBrk="1" hangingPunct="1"/>
            <a:r>
              <a:rPr lang="en-US" smtClean="0"/>
              <a:t>The prediction is E(</a:t>
            </a:r>
            <a:r>
              <a:rPr lang="en-US" b="1" smtClean="0"/>
              <a:t>Y</a:t>
            </a:r>
            <a:r>
              <a:rPr lang="en-US" smtClean="0"/>
              <a:t> | </a:t>
            </a:r>
            <a:r>
              <a:rPr lang="en-US" b="1" smtClean="0"/>
              <a:t>X</a:t>
            </a:r>
            <a:r>
              <a:rPr lang="en-US" smtClean="0"/>
              <a:t> = </a:t>
            </a:r>
            <a:r>
              <a:rPr lang="en-US" i="1" smtClean="0"/>
              <a:t>x</a:t>
            </a:r>
            <a:r>
              <a:rPr lang="en-US" smtClean="0"/>
              <a:t>, </a:t>
            </a:r>
            <a:r>
              <a:rPr lang="en-US" b="1" smtClean="0"/>
              <a:t>P</a:t>
            </a:r>
            <a:r>
              <a:rPr lang="en-US" smtClean="0"/>
              <a:t>)</a:t>
            </a:r>
          </a:p>
          <a:p>
            <a:pPr eaLnBrk="1" hangingPunct="1"/>
            <a:r>
              <a:rPr lang="en-US" smtClean="0"/>
              <a:t>The error of prediction is </a:t>
            </a:r>
            <a:r>
              <a:rPr lang="en-US" i="1" smtClean="0"/>
              <a:t>y</a:t>
            </a:r>
            <a:r>
              <a:rPr lang="en-US" smtClean="0"/>
              <a:t> - E(</a:t>
            </a:r>
            <a:r>
              <a:rPr lang="en-US" b="1" smtClean="0"/>
              <a:t>Y</a:t>
            </a:r>
            <a:r>
              <a:rPr lang="en-US" smtClean="0"/>
              <a:t> | </a:t>
            </a:r>
            <a:r>
              <a:rPr lang="en-US" b="1" smtClean="0"/>
              <a:t>X</a:t>
            </a:r>
            <a:r>
              <a:rPr lang="en-US" smtClean="0"/>
              <a:t> = </a:t>
            </a:r>
            <a:r>
              <a:rPr lang="en-US" i="1" smtClean="0"/>
              <a:t>x</a:t>
            </a:r>
            <a:r>
              <a:rPr lang="en-US" smtClean="0"/>
              <a:t>, </a:t>
            </a:r>
            <a:r>
              <a:rPr lang="en-US" b="1" smtClean="0"/>
              <a:t>P</a:t>
            </a:r>
            <a:r>
              <a:rPr lang="en-US" smtClean="0"/>
              <a:t>)</a:t>
            </a:r>
          </a:p>
          <a:p>
            <a:pPr eaLnBrk="1" hangingPunct="1"/>
            <a:r>
              <a:rPr lang="en-US" smtClean="0"/>
              <a:t>However, the prediction of </a:t>
            </a:r>
            <a:r>
              <a:rPr lang="en-US" i="1" smtClean="0"/>
              <a:t>Y </a:t>
            </a:r>
            <a:r>
              <a:rPr lang="en-US" smtClean="0"/>
              <a:t>from </a:t>
            </a:r>
            <a:r>
              <a:rPr lang="en-US" i="1" smtClean="0"/>
              <a:t>X</a:t>
            </a:r>
            <a:r>
              <a:rPr lang="en-US" smtClean="0"/>
              <a:t> is not the same as the prediction of </a:t>
            </a:r>
            <a:r>
              <a:rPr lang="en-US" i="1" smtClean="0"/>
              <a:t>X</a:t>
            </a:r>
            <a:r>
              <a:rPr lang="en-US" smtClean="0"/>
              <a:t> from </a:t>
            </a:r>
            <a:r>
              <a:rPr lang="en-US" i="1" smtClean="0"/>
              <a:t>Y</a:t>
            </a:r>
            <a:r>
              <a:rPr lang="en-US" smtClean="0"/>
              <a:t> </a:t>
            </a:r>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982B314E-BC6C-416C-B865-70C5CDBC63C7}"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pPr eaLnBrk="1" hangingPunct="1"/>
            <a:r>
              <a:rPr lang="en-US" sz="4700" smtClean="0"/>
              <a:t>Common Item Nonequivalent Group</a:t>
            </a:r>
          </a:p>
        </p:txBody>
      </p:sp>
      <p:sp>
        <p:nvSpPr>
          <p:cNvPr id="53251" name="Content Placeholder 2"/>
          <p:cNvSpPr>
            <a:spLocks noGrp="1"/>
          </p:cNvSpPr>
          <p:nvPr>
            <p:ph idx="1"/>
          </p:nvPr>
        </p:nvSpPr>
        <p:spPr>
          <a:xfrm>
            <a:off x="503238" y="1812925"/>
            <a:ext cx="9051925" cy="5786438"/>
          </a:xfrm>
        </p:spPr>
        <p:txBody>
          <a:bodyPr/>
          <a:lstStyle/>
          <a:p>
            <a:pPr eaLnBrk="1" hangingPunct="1"/>
            <a:r>
              <a:rPr lang="en-US" smtClean="0"/>
              <a:t>Different groups are administered different forms with a common item set</a:t>
            </a:r>
          </a:p>
          <a:p>
            <a:pPr lvl="1" eaLnBrk="1" hangingPunct="1"/>
            <a:r>
              <a:rPr lang="en-US" smtClean="0"/>
              <a:t>Only one form can be administered at a time</a:t>
            </a:r>
          </a:p>
          <a:p>
            <a:pPr lvl="1" eaLnBrk="1" hangingPunct="1"/>
            <a:r>
              <a:rPr lang="en-US" smtClean="0"/>
              <a:t>Common items may (internal) or may not (external) contribute to the total score</a:t>
            </a:r>
          </a:p>
          <a:p>
            <a:pPr lvl="1" eaLnBrk="1" hangingPunct="1"/>
            <a:r>
              <a:rPr lang="en-US" smtClean="0"/>
              <a:t>Common item set should represent the total test</a:t>
            </a:r>
          </a:p>
          <a:p>
            <a:pPr lvl="1" eaLnBrk="1" hangingPunct="1"/>
            <a:r>
              <a:rPr lang="en-US" smtClean="0"/>
              <a:t>Common items should be located in the same position on each form</a:t>
            </a:r>
          </a:p>
          <a:p>
            <a:pPr lvl="1" eaLnBrk="1" hangingPunct="1"/>
            <a:endParaRPr lang="en-US" smtClean="0"/>
          </a:p>
        </p:txBody>
      </p:sp>
      <p:sp>
        <p:nvSpPr>
          <p:cNvPr id="4" name="Slide Number Placeholder 3"/>
          <p:cNvSpPr>
            <a:spLocks noGrp="1"/>
          </p:cNvSpPr>
          <p:nvPr>
            <p:ph type="sldNum" sz="quarter" idx="12"/>
          </p:nvPr>
        </p:nvSpPr>
        <p:spPr/>
        <p:txBody>
          <a:bodyPr/>
          <a:lstStyle/>
          <a:p>
            <a:pPr>
              <a:defRPr/>
            </a:pPr>
            <a:fld id="{A98B7BE5-1D74-498E-A7BD-15172845036C}" type="slidenum">
              <a:rPr lang="en-US" smtClean="0"/>
              <a:pPr>
                <a:defRPr/>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pPr eaLnBrk="1" hangingPunct="1"/>
            <a:r>
              <a:rPr lang="en-US" sz="4700" smtClean="0"/>
              <a:t>Common Item Nonequivalent Group</a:t>
            </a:r>
          </a:p>
        </p:txBody>
      </p:sp>
      <p:graphicFrame>
        <p:nvGraphicFramePr>
          <p:cNvPr id="5" name="Diagram 4"/>
          <p:cNvGraphicFramePr/>
          <p:nvPr/>
        </p:nvGraphicFramePr>
        <p:xfrm>
          <a:off x="1676400" y="1813560"/>
          <a:ext cx="6705600" cy="5354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8" name="Straight Arrow Connector 7"/>
          <p:cNvCxnSpPr/>
          <p:nvPr/>
        </p:nvCxnSpPr>
        <p:spPr>
          <a:xfrm>
            <a:off x="4694238" y="4318000"/>
            <a:ext cx="639762" cy="1588"/>
          </a:xfrm>
          <a:prstGeom prst="straightConnector1">
            <a:avLst/>
          </a:prstGeom>
          <a:ln w="15875">
            <a:tailEnd type="arrow"/>
          </a:ln>
        </p:spPr>
        <p:style>
          <a:lnRef idx="1">
            <a:schemeClr val="dk1"/>
          </a:lnRef>
          <a:fillRef idx="0">
            <a:schemeClr val="dk1"/>
          </a:fillRef>
          <a:effectRef idx="0">
            <a:schemeClr val="dk1"/>
          </a:effectRef>
          <a:fontRef idx="minor">
            <a:schemeClr val="tx1"/>
          </a:fontRef>
        </p:style>
      </p:cxnSp>
      <p:sp>
        <p:nvSpPr>
          <p:cNvPr id="6" name="Slide Number Placeholder 5"/>
          <p:cNvSpPr>
            <a:spLocks noGrp="1"/>
          </p:cNvSpPr>
          <p:nvPr>
            <p:ph type="sldNum" sz="quarter" idx="12"/>
          </p:nvPr>
        </p:nvSpPr>
        <p:spPr/>
        <p:txBody>
          <a:bodyPr/>
          <a:lstStyle/>
          <a:p>
            <a:pPr>
              <a:defRPr/>
            </a:pPr>
            <a:fld id="{D429287C-8A0C-478D-A544-70FC72D06487}" type="slidenum">
              <a:rPr lang="en-US" smtClean="0"/>
              <a:pPr>
                <a:defRPr/>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503238" y="258763"/>
            <a:ext cx="9051925" cy="1295400"/>
          </a:xfrm>
        </p:spPr>
        <p:txBody>
          <a:bodyPr/>
          <a:lstStyle/>
          <a:p>
            <a:pPr eaLnBrk="1" hangingPunct="1"/>
            <a:r>
              <a:rPr lang="en-US" smtClean="0"/>
              <a:t>Random Groups</a:t>
            </a:r>
          </a:p>
        </p:txBody>
      </p:sp>
      <p:sp>
        <p:nvSpPr>
          <p:cNvPr id="55299" name="Content Placeholder 2"/>
          <p:cNvSpPr>
            <a:spLocks noGrp="1"/>
          </p:cNvSpPr>
          <p:nvPr>
            <p:ph idx="1"/>
          </p:nvPr>
        </p:nvSpPr>
        <p:spPr/>
        <p:txBody>
          <a:bodyPr/>
          <a:lstStyle/>
          <a:p>
            <a:pPr eaLnBrk="1" hangingPunct="1"/>
            <a:r>
              <a:rPr lang="en-US" smtClean="0"/>
              <a:t>Test Administration Complications</a:t>
            </a:r>
          </a:p>
          <a:p>
            <a:pPr lvl="1" eaLnBrk="1" hangingPunct="1"/>
            <a:r>
              <a:rPr lang="en-US" smtClean="0"/>
              <a:t>Moderate; more than one form needs to be spiraled</a:t>
            </a:r>
          </a:p>
          <a:p>
            <a:pPr eaLnBrk="1" hangingPunct="1"/>
            <a:r>
              <a:rPr lang="en-US" smtClean="0"/>
              <a:t>Test Development Complications</a:t>
            </a:r>
          </a:p>
          <a:p>
            <a:pPr lvl="1" eaLnBrk="1" hangingPunct="1"/>
            <a:r>
              <a:rPr lang="en-US" smtClean="0"/>
              <a:t>None out of the ordinary</a:t>
            </a:r>
          </a:p>
          <a:p>
            <a:pPr eaLnBrk="1" hangingPunct="1"/>
            <a:r>
              <a:rPr lang="en-US" smtClean="0"/>
              <a:t>Statistical Assumptions</a:t>
            </a:r>
          </a:p>
          <a:p>
            <a:pPr lvl="1" eaLnBrk="1" hangingPunct="1"/>
            <a:r>
              <a:rPr lang="en-US" smtClean="0"/>
              <a:t>Minimal; random assignment to forms is effective</a:t>
            </a:r>
          </a:p>
        </p:txBody>
      </p:sp>
      <p:sp>
        <p:nvSpPr>
          <p:cNvPr id="4" name="Slide Number Placeholder 3"/>
          <p:cNvSpPr>
            <a:spLocks noGrp="1"/>
          </p:cNvSpPr>
          <p:nvPr>
            <p:ph type="sldNum" sz="quarter" idx="12"/>
          </p:nvPr>
        </p:nvSpPr>
        <p:spPr/>
        <p:txBody>
          <a:bodyPr/>
          <a:lstStyle/>
          <a:p>
            <a:pPr>
              <a:defRPr/>
            </a:pPr>
            <a:fld id="{BF97CB4A-4D62-4A72-BAE6-361BFEDFB95A}" type="slidenum">
              <a:rPr lang="en-US" smtClean="0"/>
              <a:pPr>
                <a:defRPr/>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503238" y="258763"/>
            <a:ext cx="9051925" cy="1295400"/>
          </a:xfrm>
        </p:spPr>
        <p:txBody>
          <a:bodyPr/>
          <a:lstStyle/>
          <a:p>
            <a:pPr eaLnBrk="1" hangingPunct="1"/>
            <a:r>
              <a:rPr lang="en-US" smtClean="0"/>
              <a:t>Single Group – Counterbalancing</a:t>
            </a:r>
          </a:p>
        </p:txBody>
      </p:sp>
      <p:sp>
        <p:nvSpPr>
          <p:cNvPr id="56323" name="Content Placeholder 2"/>
          <p:cNvSpPr>
            <a:spLocks noGrp="1"/>
          </p:cNvSpPr>
          <p:nvPr>
            <p:ph idx="1"/>
          </p:nvPr>
        </p:nvSpPr>
        <p:spPr/>
        <p:txBody>
          <a:bodyPr/>
          <a:lstStyle/>
          <a:p>
            <a:pPr eaLnBrk="1" hangingPunct="1"/>
            <a:r>
              <a:rPr lang="en-US" smtClean="0"/>
              <a:t>Test Administration Complications</a:t>
            </a:r>
          </a:p>
          <a:p>
            <a:pPr lvl="1" eaLnBrk="1" hangingPunct="1"/>
            <a:r>
              <a:rPr lang="en-US" smtClean="0"/>
              <a:t>Major; each examinee must take two forms and order must be counterbalanced</a:t>
            </a:r>
          </a:p>
          <a:p>
            <a:pPr eaLnBrk="1" hangingPunct="1"/>
            <a:r>
              <a:rPr lang="en-US" smtClean="0"/>
              <a:t>Test Development Complications</a:t>
            </a:r>
          </a:p>
          <a:p>
            <a:pPr lvl="1" eaLnBrk="1" hangingPunct="1"/>
            <a:r>
              <a:rPr lang="en-US" smtClean="0"/>
              <a:t>None out of the ordinary</a:t>
            </a:r>
          </a:p>
          <a:p>
            <a:pPr eaLnBrk="1" hangingPunct="1"/>
            <a:r>
              <a:rPr lang="en-US" smtClean="0"/>
              <a:t>Statistical Assumptions</a:t>
            </a:r>
          </a:p>
          <a:p>
            <a:pPr lvl="1" eaLnBrk="1" hangingPunct="1"/>
            <a:r>
              <a:rPr lang="en-US" smtClean="0"/>
              <a:t>Moderate; order effects cancel out and random assignment is effective</a:t>
            </a:r>
          </a:p>
        </p:txBody>
      </p:sp>
      <p:sp>
        <p:nvSpPr>
          <p:cNvPr id="4" name="Slide Number Placeholder 3"/>
          <p:cNvSpPr>
            <a:spLocks noGrp="1"/>
          </p:cNvSpPr>
          <p:nvPr>
            <p:ph type="sldNum" sz="quarter" idx="12"/>
          </p:nvPr>
        </p:nvSpPr>
        <p:spPr/>
        <p:txBody>
          <a:bodyPr/>
          <a:lstStyle/>
          <a:p>
            <a:pPr>
              <a:defRPr/>
            </a:pPr>
            <a:fld id="{AEB89050-65BC-4290-ADE9-15BD5ECF997B}" type="slidenum">
              <a:rPr lang="en-US" smtClean="0"/>
              <a:pPr>
                <a:defRPr/>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503238" y="258763"/>
            <a:ext cx="9051925" cy="1295400"/>
          </a:xfrm>
        </p:spPr>
        <p:txBody>
          <a:bodyPr/>
          <a:lstStyle/>
          <a:p>
            <a:pPr eaLnBrk="1" hangingPunct="1"/>
            <a:r>
              <a:rPr lang="en-US" sz="4500" smtClean="0"/>
              <a:t>Common-Item Nonequivalent Groups</a:t>
            </a:r>
          </a:p>
        </p:txBody>
      </p:sp>
      <p:sp>
        <p:nvSpPr>
          <p:cNvPr id="57347" name="Content Placeholder 2"/>
          <p:cNvSpPr>
            <a:spLocks noGrp="1"/>
          </p:cNvSpPr>
          <p:nvPr>
            <p:ph idx="1"/>
          </p:nvPr>
        </p:nvSpPr>
        <p:spPr>
          <a:xfrm>
            <a:off x="503238" y="1812925"/>
            <a:ext cx="9304337" cy="5959475"/>
          </a:xfrm>
        </p:spPr>
        <p:txBody>
          <a:bodyPr/>
          <a:lstStyle/>
          <a:p>
            <a:pPr eaLnBrk="1" hangingPunct="1"/>
            <a:r>
              <a:rPr lang="en-US" smtClean="0"/>
              <a:t>Test Administration Complications</a:t>
            </a:r>
          </a:p>
          <a:p>
            <a:pPr lvl="1" eaLnBrk="1" hangingPunct="1"/>
            <a:r>
              <a:rPr lang="en-US" smtClean="0"/>
              <a:t>None; forms can be administered in typical manner</a:t>
            </a:r>
          </a:p>
          <a:p>
            <a:pPr eaLnBrk="1" hangingPunct="1"/>
            <a:r>
              <a:rPr lang="en-US" smtClean="0"/>
              <a:t>Test Development Complications</a:t>
            </a:r>
          </a:p>
          <a:p>
            <a:pPr lvl="1" eaLnBrk="1" hangingPunct="1"/>
            <a:r>
              <a:rPr lang="en-US" smtClean="0"/>
              <a:t>Representative common-item sets need to designed</a:t>
            </a:r>
          </a:p>
          <a:p>
            <a:pPr eaLnBrk="1" hangingPunct="1"/>
            <a:r>
              <a:rPr lang="en-US" smtClean="0"/>
              <a:t>Statistical Assumptions</a:t>
            </a:r>
          </a:p>
          <a:p>
            <a:pPr lvl="1" eaLnBrk="1" hangingPunct="1"/>
            <a:r>
              <a:rPr lang="en-US" smtClean="0"/>
              <a:t>Stringent; common items measure same construct in both groups, groups are similar, other required statistical assumptions hold</a:t>
            </a:r>
          </a:p>
          <a:p>
            <a:pPr lvl="1" eaLnBrk="1" hangingPunct="1">
              <a:buFont typeface="Arial" charset="0"/>
              <a:buNone/>
            </a:pPr>
            <a:endParaRPr lang="en-US" sz="1300" smtClean="0"/>
          </a:p>
          <a:p>
            <a:pPr lvl="1" eaLnBrk="1" hangingPunct="1">
              <a:buFont typeface="Arial" charset="0"/>
              <a:buNone/>
            </a:pPr>
            <a:r>
              <a:rPr lang="en-US" smtClean="0"/>
              <a:t>NEAT: </a:t>
            </a:r>
            <a:r>
              <a:rPr lang="en-US" b="1" smtClean="0"/>
              <a:t>N</a:t>
            </a:r>
            <a:r>
              <a:rPr lang="en-US" smtClean="0"/>
              <a:t>on-</a:t>
            </a:r>
            <a:r>
              <a:rPr lang="en-US" b="1" smtClean="0"/>
              <a:t>E</a:t>
            </a:r>
            <a:r>
              <a:rPr lang="en-US" smtClean="0"/>
              <a:t>quivalent groups with </a:t>
            </a:r>
            <a:r>
              <a:rPr lang="en-US" b="1" smtClean="0"/>
              <a:t>A</a:t>
            </a:r>
            <a:r>
              <a:rPr lang="en-US" smtClean="0"/>
              <a:t>nchor </a:t>
            </a:r>
            <a:r>
              <a:rPr lang="en-US" b="1" smtClean="0"/>
              <a:t>T</a:t>
            </a:r>
            <a:r>
              <a:rPr lang="en-US" smtClean="0"/>
              <a:t>est</a:t>
            </a:r>
          </a:p>
        </p:txBody>
      </p:sp>
      <p:sp>
        <p:nvSpPr>
          <p:cNvPr id="4" name="Slide Number Placeholder 3"/>
          <p:cNvSpPr>
            <a:spLocks noGrp="1"/>
          </p:cNvSpPr>
          <p:nvPr>
            <p:ph type="sldNum" sz="quarter" idx="12"/>
          </p:nvPr>
        </p:nvSpPr>
        <p:spPr/>
        <p:txBody>
          <a:bodyPr/>
          <a:lstStyle/>
          <a:p>
            <a:pPr>
              <a:defRPr/>
            </a:pPr>
            <a:fld id="{6ECEE7C6-38A9-48D7-8D97-7EEF9A56EA77}" type="slidenum">
              <a:rPr lang="en-US" smtClean="0"/>
              <a:pPr>
                <a:defRPr/>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334963" y="258763"/>
            <a:ext cx="9388475" cy="1295400"/>
          </a:xfrm>
        </p:spPr>
        <p:txBody>
          <a:bodyPr/>
          <a:lstStyle/>
          <a:p>
            <a:pPr eaLnBrk="1" hangingPunct="1"/>
            <a:r>
              <a:rPr lang="en-US" sz="4500" smtClean="0"/>
              <a:t>Common-Item to an IRT Calibrated Pool</a:t>
            </a:r>
          </a:p>
        </p:txBody>
      </p:sp>
      <p:sp>
        <p:nvSpPr>
          <p:cNvPr id="58371" name="Content Placeholder 2"/>
          <p:cNvSpPr>
            <a:spLocks noGrp="1"/>
          </p:cNvSpPr>
          <p:nvPr>
            <p:ph idx="1"/>
          </p:nvPr>
        </p:nvSpPr>
        <p:spPr>
          <a:xfrm>
            <a:off x="503238" y="1812925"/>
            <a:ext cx="9304337" cy="5130800"/>
          </a:xfrm>
        </p:spPr>
        <p:txBody>
          <a:bodyPr/>
          <a:lstStyle/>
          <a:p>
            <a:pPr eaLnBrk="1" hangingPunct="1"/>
            <a:r>
              <a:rPr lang="en-US" smtClean="0"/>
              <a:t>Test Administration Complications</a:t>
            </a:r>
          </a:p>
          <a:p>
            <a:pPr lvl="1" eaLnBrk="1" hangingPunct="1"/>
            <a:r>
              <a:rPr lang="en-US" smtClean="0"/>
              <a:t>None; forms can be administered in typical manner</a:t>
            </a:r>
          </a:p>
          <a:p>
            <a:pPr eaLnBrk="1" hangingPunct="1"/>
            <a:r>
              <a:rPr lang="en-US" smtClean="0"/>
              <a:t>Test Development Complications</a:t>
            </a:r>
          </a:p>
          <a:p>
            <a:pPr lvl="1" eaLnBrk="1" hangingPunct="1"/>
            <a:r>
              <a:rPr lang="en-US" smtClean="0"/>
              <a:t>Representative common-item sets need to designed</a:t>
            </a:r>
          </a:p>
          <a:p>
            <a:pPr eaLnBrk="1" hangingPunct="1"/>
            <a:r>
              <a:rPr lang="en-US" smtClean="0"/>
              <a:t>Statistical Assumptions</a:t>
            </a:r>
          </a:p>
          <a:p>
            <a:pPr lvl="1" eaLnBrk="1" hangingPunct="1"/>
            <a:r>
              <a:rPr lang="en-US" smtClean="0"/>
              <a:t>Stringent; same as the common-item nonequivalent group design AND the IRT model assumptions must hold</a:t>
            </a:r>
          </a:p>
        </p:txBody>
      </p:sp>
      <p:sp>
        <p:nvSpPr>
          <p:cNvPr id="4" name="Slide Number Placeholder 3"/>
          <p:cNvSpPr>
            <a:spLocks noGrp="1"/>
          </p:cNvSpPr>
          <p:nvPr>
            <p:ph type="sldNum" sz="quarter" idx="12"/>
          </p:nvPr>
        </p:nvSpPr>
        <p:spPr/>
        <p:txBody>
          <a:bodyPr/>
          <a:lstStyle/>
          <a:p>
            <a:pPr>
              <a:defRPr/>
            </a:pPr>
            <a:fld id="{3811B8C2-0958-459B-9478-EB6656C7B94F}" type="slidenum">
              <a:rPr lang="en-US" smtClean="0"/>
              <a:pPr>
                <a:defRPr/>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a:xfrm>
            <a:off x="228600" y="311150"/>
            <a:ext cx="9448800" cy="1295400"/>
          </a:xfrm>
        </p:spPr>
        <p:txBody>
          <a:bodyPr/>
          <a:lstStyle/>
          <a:p>
            <a:pPr eaLnBrk="1" hangingPunct="1"/>
            <a:r>
              <a:rPr lang="en-US" smtClean="0"/>
              <a:t>Observed Score Equating Method 1: Mean Equating</a:t>
            </a:r>
          </a:p>
        </p:txBody>
      </p:sp>
      <p:sp>
        <p:nvSpPr>
          <p:cNvPr id="1028" name="Content Placeholder 2"/>
          <p:cNvSpPr>
            <a:spLocks noGrp="1"/>
          </p:cNvSpPr>
          <p:nvPr>
            <p:ph idx="1"/>
          </p:nvPr>
        </p:nvSpPr>
        <p:spPr>
          <a:xfrm>
            <a:off x="503238" y="2184400"/>
            <a:ext cx="9051925" cy="5130800"/>
          </a:xfrm>
        </p:spPr>
        <p:txBody>
          <a:bodyPr/>
          <a:lstStyle/>
          <a:p>
            <a:pPr eaLnBrk="1" hangingPunct="1"/>
            <a:r>
              <a:rPr lang="en-US" smtClean="0"/>
              <a:t>Form X differs in difficulty from Form Y by a constant along the score scale.</a:t>
            </a:r>
          </a:p>
          <a:p>
            <a:pPr eaLnBrk="1" hangingPunct="1"/>
            <a:r>
              <a:rPr lang="en-US" smtClean="0"/>
              <a:t>Deviation scores are set to be equal:</a:t>
            </a:r>
          </a:p>
          <a:p>
            <a:pPr lvl="1" eaLnBrk="1" hangingPunct="1">
              <a:buFont typeface="Arial" charset="0"/>
              <a:buNone/>
            </a:pPr>
            <a:r>
              <a:rPr lang="en-US" i="1" smtClean="0">
                <a:latin typeface="Times New Roman" pitchFamily="18" charset="0"/>
                <a:cs typeface="Times New Roman" pitchFamily="18" charset="0"/>
              </a:rPr>
              <a:t>x</a:t>
            </a:r>
            <a:r>
              <a:rPr lang="en-US" smtClean="0">
                <a:latin typeface="Times New Roman" pitchFamily="18" charset="0"/>
                <a:cs typeface="Times New Roman" pitchFamily="18" charset="0"/>
              </a:rPr>
              <a:t> - </a:t>
            </a:r>
            <a:r>
              <a:rPr lang="en-US" smtClean="0">
                <a:latin typeface="Times New Roman" pitchFamily="18" charset="0"/>
                <a:cs typeface="Times New Roman" pitchFamily="18" charset="0"/>
                <a:sym typeface="Symbol" pitchFamily="18" charset="2"/>
              </a:rPr>
              <a:t>(</a:t>
            </a:r>
            <a:r>
              <a:rPr lang="en-US" i="1" smtClean="0">
                <a:latin typeface="Times New Roman" pitchFamily="18" charset="0"/>
                <a:cs typeface="Times New Roman" pitchFamily="18" charset="0"/>
                <a:sym typeface="Symbol" pitchFamily="18" charset="2"/>
              </a:rPr>
              <a:t>X</a:t>
            </a:r>
            <a:r>
              <a:rPr lang="en-US" smtClean="0">
                <a:latin typeface="Times New Roman" pitchFamily="18" charset="0"/>
                <a:cs typeface="Times New Roman" pitchFamily="18" charset="0"/>
                <a:sym typeface="Symbol" pitchFamily="18" charset="2"/>
              </a:rPr>
              <a:t>) = </a:t>
            </a:r>
            <a:r>
              <a:rPr lang="en-US" i="1" smtClean="0">
                <a:latin typeface="Times New Roman" pitchFamily="18" charset="0"/>
                <a:cs typeface="Times New Roman" pitchFamily="18" charset="0"/>
                <a:sym typeface="Symbol" pitchFamily="18" charset="2"/>
              </a:rPr>
              <a:t>y</a:t>
            </a:r>
            <a:r>
              <a:rPr lang="en-US" smtClean="0">
                <a:latin typeface="Times New Roman" pitchFamily="18" charset="0"/>
                <a:cs typeface="Times New Roman" pitchFamily="18" charset="0"/>
                <a:sym typeface="Symbol" pitchFamily="18" charset="2"/>
              </a:rPr>
              <a:t> - (</a:t>
            </a:r>
            <a:r>
              <a:rPr lang="en-US" i="1" smtClean="0">
                <a:latin typeface="Times New Roman" pitchFamily="18" charset="0"/>
                <a:cs typeface="Times New Roman" pitchFamily="18" charset="0"/>
                <a:sym typeface="Symbol" pitchFamily="18" charset="2"/>
              </a:rPr>
              <a:t>Y</a:t>
            </a:r>
            <a:r>
              <a:rPr lang="en-US" smtClean="0">
                <a:latin typeface="Times New Roman" pitchFamily="18" charset="0"/>
                <a:cs typeface="Times New Roman" pitchFamily="18" charset="0"/>
                <a:sym typeface="Symbol" pitchFamily="18" charset="2"/>
              </a:rPr>
              <a:t>)                   or  </a:t>
            </a:r>
          </a:p>
          <a:p>
            <a:pPr lvl="1" eaLnBrk="1" hangingPunct="1">
              <a:buFont typeface="Arial" charset="0"/>
              <a:buNone/>
            </a:pPr>
            <a:r>
              <a:rPr lang="en-US" i="1" smtClean="0">
                <a:latin typeface="Times New Roman" pitchFamily="18" charset="0"/>
                <a:cs typeface="Times New Roman" pitchFamily="18" charset="0"/>
                <a:sym typeface="Symbol" pitchFamily="18" charset="2"/>
              </a:rPr>
              <a:t>m</a:t>
            </a:r>
            <a:r>
              <a:rPr lang="en-US" i="1" baseline="-25000" smtClean="0">
                <a:latin typeface="Times New Roman" pitchFamily="18" charset="0"/>
                <a:cs typeface="Times New Roman" pitchFamily="18" charset="0"/>
                <a:sym typeface="Symbol" pitchFamily="18" charset="2"/>
              </a:rPr>
              <a:t>Y</a:t>
            </a:r>
            <a:r>
              <a:rPr lang="en-US" smtClean="0">
                <a:latin typeface="Times New Roman" pitchFamily="18" charset="0"/>
                <a:cs typeface="Times New Roman" pitchFamily="18" charset="0"/>
                <a:sym typeface="Symbol" pitchFamily="18" charset="2"/>
              </a:rPr>
              <a:t>(</a:t>
            </a:r>
            <a:r>
              <a:rPr lang="en-US" i="1" smtClean="0">
                <a:latin typeface="Times New Roman" pitchFamily="18" charset="0"/>
                <a:cs typeface="Times New Roman" pitchFamily="18" charset="0"/>
                <a:sym typeface="Symbol" pitchFamily="18" charset="2"/>
              </a:rPr>
              <a:t>x</a:t>
            </a:r>
            <a:r>
              <a:rPr lang="en-US" smtClean="0">
                <a:latin typeface="Times New Roman" pitchFamily="18" charset="0"/>
                <a:cs typeface="Times New Roman" pitchFamily="18" charset="0"/>
                <a:sym typeface="Symbol" pitchFamily="18" charset="2"/>
              </a:rPr>
              <a:t>) = </a:t>
            </a:r>
            <a:r>
              <a:rPr lang="en-US" i="1" smtClean="0">
                <a:latin typeface="Times New Roman" pitchFamily="18" charset="0"/>
                <a:cs typeface="Times New Roman" pitchFamily="18" charset="0"/>
                <a:sym typeface="Symbol" pitchFamily="18" charset="2"/>
              </a:rPr>
              <a:t>y</a:t>
            </a:r>
            <a:r>
              <a:rPr lang="en-US" smtClean="0">
                <a:latin typeface="Times New Roman" pitchFamily="18" charset="0"/>
                <a:cs typeface="Times New Roman" pitchFamily="18" charset="0"/>
                <a:sym typeface="Symbol" pitchFamily="18" charset="2"/>
              </a:rPr>
              <a:t> = </a:t>
            </a:r>
            <a:r>
              <a:rPr lang="en-US" i="1" smtClean="0">
                <a:latin typeface="Times New Roman" pitchFamily="18" charset="0"/>
                <a:cs typeface="Times New Roman" pitchFamily="18" charset="0"/>
                <a:sym typeface="Symbol" pitchFamily="18" charset="2"/>
              </a:rPr>
              <a:t>x</a:t>
            </a:r>
            <a:r>
              <a:rPr lang="en-US" smtClean="0">
                <a:latin typeface="Times New Roman" pitchFamily="18" charset="0"/>
                <a:cs typeface="Times New Roman" pitchFamily="18" charset="0"/>
                <a:sym typeface="Symbol" pitchFamily="18" charset="2"/>
              </a:rPr>
              <a:t> - (</a:t>
            </a:r>
            <a:r>
              <a:rPr lang="en-US" i="1" smtClean="0">
                <a:latin typeface="Times New Roman" pitchFamily="18" charset="0"/>
                <a:cs typeface="Times New Roman" pitchFamily="18" charset="0"/>
                <a:sym typeface="Symbol" pitchFamily="18" charset="2"/>
              </a:rPr>
              <a:t>X</a:t>
            </a:r>
            <a:r>
              <a:rPr lang="en-US" smtClean="0">
                <a:latin typeface="Times New Roman" pitchFamily="18" charset="0"/>
                <a:cs typeface="Times New Roman" pitchFamily="18" charset="0"/>
                <a:sym typeface="Symbol" pitchFamily="18" charset="2"/>
              </a:rPr>
              <a:t>) + (</a:t>
            </a:r>
            <a:r>
              <a:rPr lang="en-US" i="1" smtClean="0">
                <a:latin typeface="Times New Roman" pitchFamily="18" charset="0"/>
                <a:cs typeface="Times New Roman" pitchFamily="18" charset="0"/>
                <a:sym typeface="Symbol" pitchFamily="18" charset="2"/>
              </a:rPr>
              <a:t>Y</a:t>
            </a:r>
            <a:r>
              <a:rPr lang="en-US" smtClean="0">
                <a:latin typeface="Times New Roman" pitchFamily="18" charset="0"/>
                <a:cs typeface="Times New Roman" pitchFamily="18" charset="0"/>
                <a:sym typeface="Symbol" pitchFamily="18" charset="2"/>
              </a:rPr>
              <a:t>)</a:t>
            </a:r>
          </a:p>
          <a:p>
            <a:pPr lvl="1" eaLnBrk="1" hangingPunct="1">
              <a:buFont typeface="Arial" charset="0"/>
              <a:buNone/>
            </a:pPr>
            <a:endParaRPr lang="en-US" i="1" smtClean="0">
              <a:sym typeface="Symbol" pitchFamily="18" charset="2"/>
            </a:endParaRPr>
          </a:p>
          <a:p>
            <a:pPr lvl="1" eaLnBrk="1" hangingPunct="1">
              <a:buFont typeface="Arial" charset="0"/>
              <a:buNone/>
            </a:pPr>
            <a:r>
              <a:rPr lang="en-US" i="1" smtClean="0">
                <a:latin typeface="Times New Roman" pitchFamily="18" charset="0"/>
                <a:cs typeface="Times New Roman" pitchFamily="18" charset="0"/>
                <a:sym typeface="Symbol" pitchFamily="18" charset="2"/>
              </a:rPr>
              <a:t>m</a:t>
            </a:r>
            <a:r>
              <a:rPr lang="en-US" i="1" baseline="-25000" smtClean="0">
                <a:latin typeface="Times New Roman" pitchFamily="18" charset="0"/>
                <a:cs typeface="Times New Roman" pitchFamily="18" charset="0"/>
                <a:sym typeface="Symbol" pitchFamily="18" charset="2"/>
              </a:rPr>
              <a:t>Y</a:t>
            </a:r>
            <a:r>
              <a:rPr lang="en-US" smtClean="0">
                <a:latin typeface="Times New Roman" pitchFamily="18" charset="0"/>
                <a:cs typeface="Times New Roman" pitchFamily="18" charset="0"/>
                <a:sym typeface="Symbol" pitchFamily="18" charset="2"/>
              </a:rPr>
              <a:t>(</a:t>
            </a:r>
            <a:r>
              <a:rPr lang="en-US" i="1" smtClean="0">
                <a:latin typeface="Times New Roman" pitchFamily="18" charset="0"/>
                <a:cs typeface="Times New Roman" pitchFamily="18" charset="0"/>
                <a:sym typeface="Symbol" pitchFamily="18" charset="2"/>
              </a:rPr>
              <a:t>x</a:t>
            </a:r>
            <a:r>
              <a:rPr lang="en-US" smtClean="0">
                <a:latin typeface="Times New Roman" pitchFamily="18" charset="0"/>
                <a:cs typeface="Times New Roman" pitchFamily="18" charset="0"/>
                <a:sym typeface="Symbol" pitchFamily="18" charset="2"/>
              </a:rPr>
              <a:t>) </a:t>
            </a:r>
            <a:r>
              <a:rPr lang="en-US" smtClean="0">
                <a:cs typeface="Times New Roman" pitchFamily="18" charset="0"/>
                <a:sym typeface="Symbol" pitchFamily="18" charset="2"/>
              </a:rPr>
              <a:t>indicates a score </a:t>
            </a:r>
            <a:r>
              <a:rPr lang="en-US" i="1" smtClean="0">
                <a:latin typeface="Times New Roman" pitchFamily="18" charset="0"/>
                <a:cs typeface="Times New Roman" pitchFamily="18" charset="0"/>
                <a:sym typeface="Symbol" pitchFamily="18" charset="2"/>
              </a:rPr>
              <a:t>x</a:t>
            </a:r>
            <a:r>
              <a:rPr lang="en-US" smtClean="0">
                <a:cs typeface="Times New Roman" pitchFamily="18" charset="0"/>
                <a:sym typeface="Symbol" pitchFamily="18" charset="2"/>
              </a:rPr>
              <a:t> on Form X transformed to the scale of Form Y using mean equating.</a:t>
            </a:r>
            <a:endParaRPr lang="en-US" i="1" smtClean="0"/>
          </a:p>
        </p:txBody>
      </p:sp>
      <p:graphicFrame>
        <p:nvGraphicFramePr>
          <p:cNvPr id="1026" name="Object 2"/>
          <p:cNvGraphicFramePr>
            <a:graphicFrameLocks noChangeAspect="1"/>
          </p:cNvGraphicFramePr>
          <p:nvPr/>
        </p:nvGraphicFramePr>
        <p:xfrm>
          <a:off x="6342063" y="4038600"/>
          <a:ext cx="2543175" cy="639763"/>
        </p:xfrm>
        <a:graphic>
          <a:graphicData uri="http://schemas.openxmlformats.org/presentationml/2006/ole">
            <mc:AlternateContent xmlns:mc="http://schemas.openxmlformats.org/markup-compatibility/2006">
              <mc:Choice xmlns:v="urn:schemas-microsoft-com:vml" Requires="v">
                <p:oleObj spid="_x0000_s1036" name="Equation" r:id="rId3" imgW="1091880" imgH="228600" progId="Equation.3">
                  <p:embed/>
                </p:oleObj>
              </mc:Choice>
              <mc:Fallback>
                <p:oleObj name="Equation" r:id="rId3" imgW="1091880" imgH="2286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42063" y="4038600"/>
                        <a:ext cx="2543175" cy="639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 name="Slide Number Placeholder 4"/>
          <p:cNvSpPr>
            <a:spLocks noGrp="1"/>
          </p:cNvSpPr>
          <p:nvPr>
            <p:ph type="sldNum" sz="quarter" idx="12"/>
          </p:nvPr>
        </p:nvSpPr>
        <p:spPr/>
        <p:txBody>
          <a:bodyPr/>
          <a:lstStyle/>
          <a:p>
            <a:pPr>
              <a:defRPr/>
            </a:pPr>
            <a:fld id="{5371167D-EE80-4398-BE89-42A3581A2084}" type="slidenum">
              <a:rPr lang="en-US" smtClean="0"/>
              <a:pPr>
                <a:defRPr/>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pPr eaLnBrk="1" hangingPunct="1"/>
            <a:r>
              <a:rPr lang="en-US" smtClean="0"/>
              <a:t>Mean Equating Properties</a:t>
            </a:r>
          </a:p>
        </p:txBody>
      </p:sp>
      <p:sp>
        <p:nvSpPr>
          <p:cNvPr id="59395" name="Content Placeholder 2"/>
          <p:cNvSpPr>
            <a:spLocks noGrp="1"/>
          </p:cNvSpPr>
          <p:nvPr>
            <p:ph idx="1"/>
          </p:nvPr>
        </p:nvSpPr>
        <p:spPr/>
        <p:txBody>
          <a:bodyPr/>
          <a:lstStyle/>
          <a:p>
            <a:pPr marL="381000" lvl="1" indent="-381000" algn="ctr" eaLnBrk="1" hangingPunct="1">
              <a:buFont typeface="Arial" charset="0"/>
              <a:buNone/>
            </a:pPr>
            <a:r>
              <a:rPr lang="en-US" i="1" smtClean="0">
                <a:latin typeface="Times New Roman" pitchFamily="18" charset="0"/>
                <a:cs typeface="Times New Roman" pitchFamily="18" charset="0"/>
                <a:sym typeface="Symbol" pitchFamily="18" charset="2"/>
              </a:rPr>
              <a:t>m</a:t>
            </a:r>
            <a:r>
              <a:rPr lang="en-US" i="1" baseline="-25000" smtClean="0">
                <a:latin typeface="Times New Roman" pitchFamily="18" charset="0"/>
                <a:cs typeface="Times New Roman" pitchFamily="18" charset="0"/>
                <a:sym typeface="Symbol" pitchFamily="18" charset="2"/>
              </a:rPr>
              <a:t>Y</a:t>
            </a:r>
            <a:r>
              <a:rPr lang="en-US" smtClean="0">
                <a:latin typeface="Times New Roman" pitchFamily="18" charset="0"/>
                <a:cs typeface="Times New Roman" pitchFamily="18" charset="0"/>
                <a:sym typeface="Symbol" pitchFamily="18" charset="2"/>
              </a:rPr>
              <a:t>(</a:t>
            </a:r>
            <a:r>
              <a:rPr lang="en-US" i="1" smtClean="0">
                <a:latin typeface="Times New Roman" pitchFamily="18" charset="0"/>
                <a:cs typeface="Times New Roman" pitchFamily="18" charset="0"/>
                <a:sym typeface="Symbol" pitchFamily="18" charset="2"/>
              </a:rPr>
              <a:t>x</a:t>
            </a:r>
            <a:r>
              <a:rPr lang="en-US" smtClean="0">
                <a:latin typeface="Times New Roman" pitchFamily="18" charset="0"/>
                <a:cs typeface="Times New Roman" pitchFamily="18" charset="0"/>
                <a:sym typeface="Symbol" pitchFamily="18" charset="2"/>
              </a:rPr>
              <a:t>) = </a:t>
            </a:r>
            <a:r>
              <a:rPr lang="en-US" i="1" smtClean="0">
                <a:latin typeface="Times New Roman" pitchFamily="18" charset="0"/>
                <a:cs typeface="Times New Roman" pitchFamily="18" charset="0"/>
                <a:sym typeface="Symbol" pitchFamily="18" charset="2"/>
              </a:rPr>
              <a:t>y</a:t>
            </a:r>
            <a:r>
              <a:rPr lang="en-US" smtClean="0">
                <a:latin typeface="Times New Roman" pitchFamily="18" charset="0"/>
                <a:cs typeface="Times New Roman" pitchFamily="18" charset="0"/>
                <a:sym typeface="Symbol" pitchFamily="18" charset="2"/>
              </a:rPr>
              <a:t> = </a:t>
            </a:r>
            <a:r>
              <a:rPr lang="en-US" i="1" smtClean="0">
                <a:latin typeface="Times New Roman" pitchFamily="18" charset="0"/>
                <a:cs typeface="Times New Roman" pitchFamily="18" charset="0"/>
                <a:sym typeface="Symbol" pitchFamily="18" charset="2"/>
              </a:rPr>
              <a:t>x</a:t>
            </a:r>
            <a:r>
              <a:rPr lang="en-US" smtClean="0">
                <a:latin typeface="Times New Roman" pitchFamily="18" charset="0"/>
                <a:cs typeface="Times New Roman" pitchFamily="18" charset="0"/>
                <a:sym typeface="Symbol" pitchFamily="18" charset="2"/>
              </a:rPr>
              <a:t> - (</a:t>
            </a:r>
            <a:r>
              <a:rPr lang="en-US" i="1" smtClean="0">
                <a:latin typeface="Times New Roman" pitchFamily="18" charset="0"/>
                <a:cs typeface="Times New Roman" pitchFamily="18" charset="0"/>
                <a:sym typeface="Symbol" pitchFamily="18" charset="2"/>
              </a:rPr>
              <a:t>x</a:t>
            </a:r>
            <a:r>
              <a:rPr lang="en-US" smtClean="0">
                <a:latin typeface="Times New Roman" pitchFamily="18" charset="0"/>
                <a:cs typeface="Times New Roman" pitchFamily="18" charset="0"/>
                <a:sym typeface="Symbol" pitchFamily="18" charset="2"/>
              </a:rPr>
              <a:t>) + (</a:t>
            </a:r>
            <a:r>
              <a:rPr lang="en-US" i="1" smtClean="0">
                <a:latin typeface="Times New Roman" pitchFamily="18" charset="0"/>
                <a:cs typeface="Times New Roman" pitchFamily="18" charset="0"/>
                <a:sym typeface="Symbol" pitchFamily="18" charset="2"/>
              </a:rPr>
              <a:t>y</a:t>
            </a:r>
            <a:r>
              <a:rPr lang="en-US" smtClean="0">
                <a:latin typeface="Times New Roman" pitchFamily="18" charset="0"/>
                <a:cs typeface="Times New Roman" pitchFamily="18" charset="0"/>
                <a:sym typeface="Symbol" pitchFamily="18" charset="2"/>
              </a:rPr>
              <a:t>)</a:t>
            </a:r>
          </a:p>
          <a:p>
            <a:pPr algn="ctr" eaLnBrk="1" hangingPunct="1">
              <a:buFont typeface="Arial" charset="0"/>
              <a:buNone/>
            </a:pPr>
            <a:endParaRPr lang="en-US" smtClean="0"/>
          </a:p>
          <a:p>
            <a:pPr algn="ctr" eaLnBrk="1" hangingPunct="1">
              <a:buFont typeface="Arial" charset="0"/>
              <a:buNone/>
            </a:pPr>
            <a:r>
              <a:rPr lang="en-US" smtClean="0">
                <a:latin typeface="Times New Roman" pitchFamily="18" charset="0"/>
                <a:cs typeface="Times New Roman" pitchFamily="18" charset="0"/>
              </a:rPr>
              <a:t>E[</a:t>
            </a:r>
            <a:r>
              <a:rPr lang="en-US" i="1" smtClean="0">
                <a:latin typeface="Times New Roman" pitchFamily="18" charset="0"/>
                <a:cs typeface="Times New Roman" pitchFamily="18" charset="0"/>
                <a:sym typeface="Symbol" pitchFamily="18" charset="2"/>
              </a:rPr>
              <a:t>m</a:t>
            </a:r>
            <a:r>
              <a:rPr lang="en-US" i="1" baseline="-25000" smtClean="0">
                <a:latin typeface="Times New Roman" pitchFamily="18" charset="0"/>
                <a:cs typeface="Times New Roman" pitchFamily="18" charset="0"/>
                <a:sym typeface="Symbol" pitchFamily="18" charset="2"/>
              </a:rPr>
              <a:t>Y</a:t>
            </a:r>
            <a:r>
              <a:rPr lang="en-US" smtClean="0">
                <a:latin typeface="Times New Roman" pitchFamily="18" charset="0"/>
                <a:cs typeface="Times New Roman" pitchFamily="18" charset="0"/>
                <a:sym typeface="Symbol" pitchFamily="18" charset="2"/>
              </a:rPr>
              <a:t>(</a:t>
            </a:r>
            <a:r>
              <a:rPr lang="en-US" i="1" smtClean="0">
                <a:latin typeface="Times New Roman" pitchFamily="18" charset="0"/>
                <a:cs typeface="Times New Roman" pitchFamily="18" charset="0"/>
                <a:sym typeface="Symbol" pitchFamily="18" charset="2"/>
              </a:rPr>
              <a:t>X</a:t>
            </a:r>
            <a:r>
              <a:rPr lang="en-US" smtClean="0">
                <a:latin typeface="Times New Roman" pitchFamily="18" charset="0"/>
                <a:cs typeface="Times New Roman" pitchFamily="18" charset="0"/>
                <a:sym typeface="Symbol" pitchFamily="18" charset="2"/>
              </a:rPr>
              <a:t>)] = (</a:t>
            </a:r>
            <a:r>
              <a:rPr lang="en-US" i="1" smtClean="0">
                <a:latin typeface="Times New Roman" pitchFamily="18" charset="0"/>
                <a:cs typeface="Times New Roman" pitchFamily="18" charset="0"/>
                <a:sym typeface="Symbol" pitchFamily="18" charset="2"/>
              </a:rPr>
              <a:t>Y</a:t>
            </a:r>
            <a:r>
              <a:rPr lang="en-US" smtClean="0">
                <a:latin typeface="Times New Roman" pitchFamily="18" charset="0"/>
                <a:cs typeface="Times New Roman" pitchFamily="18" charset="0"/>
                <a:sym typeface="Symbol" pitchFamily="18" charset="2"/>
              </a:rPr>
              <a:t>)</a:t>
            </a:r>
          </a:p>
          <a:p>
            <a:pPr algn="ctr" eaLnBrk="1" hangingPunct="1">
              <a:buFont typeface="Arial" charset="0"/>
              <a:buNone/>
            </a:pPr>
            <a:endParaRPr lang="en-US" smtClean="0">
              <a:latin typeface="Times New Roman" pitchFamily="18" charset="0"/>
              <a:cs typeface="Times New Roman" pitchFamily="18" charset="0"/>
              <a:sym typeface="Symbol" pitchFamily="18" charset="2"/>
            </a:endParaRPr>
          </a:p>
          <a:p>
            <a:pPr algn="ctr" eaLnBrk="1" hangingPunct="1">
              <a:buFont typeface="Arial" charset="0"/>
              <a:buNone/>
            </a:pPr>
            <a:r>
              <a:rPr lang="en-US" smtClean="0">
                <a:latin typeface="Times New Roman" pitchFamily="18" charset="0"/>
                <a:cs typeface="Times New Roman" pitchFamily="18" charset="0"/>
                <a:sym typeface="Symbol" pitchFamily="18" charset="2"/>
              </a:rPr>
              <a:t></a:t>
            </a:r>
            <a:r>
              <a:rPr lang="en-US" smtClean="0">
                <a:latin typeface="Times New Roman" pitchFamily="18" charset="0"/>
                <a:cs typeface="Times New Roman" pitchFamily="18" charset="0"/>
              </a:rPr>
              <a:t>[</a:t>
            </a:r>
            <a:r>
              <a:rPr lang="en-US" i="1" smtClean="0">
                <a:latin typeface="Times New Roman" pitchFamily="18" charset="0"/>
                <a:cs typeface="Times New Roman" pitchFamily="18" charset="0"/>
                <a:sym typeface="Symbol" pitchFamily="18" charset="2"/>
              </a:rPr>
              <a:t>m</a:t>
            </a:r>
            <a:r>
              <a:rPr lang="en-US" i="1" baseline="-25000" smtClean="0">
                <a:latin typeface="Times New Roman" pitchFamily="18" charset="0"/>
                <a:cs typeface="Times New Roman" pitchFamily="18" charset="0"/>
                <a:sym typeface="Symbol" pitchFamily="18" charset="2"/>
              </a:rPr>
              <a:t>Y</a:t>
            </a:r>
            <a:r>
              <a:rPr lang="en-US" smtClean="0">
                <a:latin typeface="Times New Roman" pitchFamily="18" charset="0"/>
                <a:cs typeface="Times New Roman" pitchFamily="18" charset="0"/>
                <a:sym typeface="Symbol" pitchFamily="18" charset="2"/>
              </a:rPr>
              <a:t>(</a:t>
            </a:r>
            <a:r>
              <a:rPr lang="en-US" i="1" smtClean="0">
                <a:latin typeface="Times New Roman" pitchFamily="18" charset="0"/>
                <a:cs typeface="Times New Roman" pitchFamily="18" charset="0"/>
                <a:sym typeface="Symbol" pitchFamily="18" charset="2"/>
              </a:rPr>
              <a:t>X</a:t>
            </a:r>
            <a:r>
              <a:rPr lang="en-US" smtClean="0">
                <a:latin typeface="Times New Roman" pitchFamily="18" charset="0"/>
                <a:cs typeface="Times New Roman" pitchFamily="18" charset="0"/>
                <a:sym typeface="Symbol" pitchFamily="18" charset="2"/>
              </a:rPr>
              <a:t>)] = (</a:t>
            </a:r>
            <a:r>
              <a:rPr lang="en-US" i="1" smtClean="0">
                <a:latin typeface="Times New Roman" pitchFamily="18" charset="0"/>
                <a:cs typeface="Times New Roman" pitchFamily="18" charset="0"/>
                <a:sym typeface="Symbol" pitchFamily="18" charset="2"/>
              </a:rPr>
              <a:t>X</a:t>
            </a:r>
            <a:r>
              <a:rPr lang="en-US" smtClean="0">
                <a:latin typeface="Times New Roman" pitchFamily="18" charset="0"/>
                <a:cs typeface="Times New Roman" pitchFamily="18" charset="0"/>
                <a:sym typeface="Symbol" pitchFamily="18" charset="2"/>
              </a:rPr>
              <a:t>)</a:t>
            </a:r>
          </a:p>
          <a:p>
            <a:pPr algn="ctr" eaLnBrk="1" hangingPunct="1">
              <a:buFont typeface="Arial" charset="0"/>
              <a:buNone/>
            </a:pPr>
            <a:endParaRPr lang="en-US"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F95DC9D5-CAA4-49EB-8737-97F15C945864}" type="slidenum">
              <a:rPr lang="en-US" smtClean="0"/>
              <a:pPr>
                <a:defRPr/>
              </a:pPr>
              <a:t>47</a:t>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pPr eaLnBrk="1" hangingPunct="1"/>
            <a:r>
              <a:rPr lang="en-US" smtClean="0"/>
              <a:t>Mean Equating Example</a:t>
            </a:r>
          </a:p>
        </p:txBody>
      </p:sp>
      <p:sp>
        <p:nvSpPr>
          <p:cNvPr id="60419" name="Content Placeholder 2"/>
          <p:cNvSpPr>
            <a:spLocks noGrp="1"/>
          </p:cNvSpPr>
          <p:nvPr>
            <p:ph idx="1"/>
          </p:nvPr>
        </p:nvSpPr>
        <p:spPr/>
        <p:txBody>
          <a:bodyPr/>
          <a:lstStyle/>
          <a:p>
            <a:pPr algn="ctr" eaLnBrk="1" hangingPunct="1">
              <a:buFont typeface="Arial" charset="0"/>
              <a:buNone/>
            </a:pPr>
            <a:r>
              <a:rPr lang="en-US" smtClean="0"/>
              <a:t>Mean on Form X = 72</a:t>
            </a:r>
          </a:p>
          <a:p>
            <a:pPr algn="ctr" eaLnBrk="1" hangingPunct="1">
              <a:buFont typeface="Arial" charset="0"/>
              <a:buNone/>
            </a:pPr>
            <a:r>
              <a:rPr lang="en-US" smtClean="0"/>
              <a:t>Mean on Form Y = 77</a:t>
            </a:r>
          </a:p>
          <a:p>
            <a:pPr algn="ctr" eaLnBrk="1" hangingPunct="1">
              <a:buFont typeface="Arial" charset="0"/>
              <a:buNone/>
            </a:pPr>
            <a:endParaRPr lang="en-US" smtClean="0"/>
          </a:p>
          <a:p>
            <a:pPr marL="381000" lvl="1" indent="-381000" algn="ctr" eaLnBrk="1" hangingPunct="1">
              <a:buFont typeface="Arial" charset="0"/>
              <a:buNone/>
            </a:pPr>
            <a:r>
              <a:rPr lang="en-US" i="1" smtClean="0">
                <a:latin typeface="Times New Roman" pitchFamily="18" charset="0"/>
                <a:cs typeface="Times New Roman" pitchFamily="18" charset="0"/>
                <a:sym typeface="Symbol" pitchFamily="18" charset="2"/>
              </a:rPr>
              <a:t>m</a:t>
            </a:r>
            <a:r>
              <a:rPr lang="en-US" i="1" baseline="-25000" smtClean="0">
                <a:latin typeface="Times New Roman" pitchFamily="18" charset="0"/>
                <a:cs typeface="Times New Roman" pitchFamily="18" charset="0"/>
                <a:sym typeface="Symbol" pitchFamily="18" charset="2"/>
              </a:rPr>
              <a:t>Y</a:t>
            </a:r>
            <a:r>
              <a:rPr lang="en-US" smtClean="0">
                <a:latin typeface="Times New Roman" pitchFamily="18" charset="0"/>
                <a:cs typeface="Times New Roman" pitchFamily="18" charset="0"/>
                <a:sym typeface="Symbol" pitchFamily="18" charset="2"/>
              </a:rPr>
              <a:t>(</a:t>
            </a:r>
            <a:r>
              <a:rPr lang="en-US" i="1" smtClean="0">
                <a:latin typeface="Times New Roman" pitchFamily="18" charset="0"/>
                <a:cs typeface="Times New Roman" pitchFamily="18" charset="0"/>
                <a:sym typeface="Symbol" pitchFamily="18" charset="2"/>
              </a:rPr>
              <a:t>x</a:t>
            </a:r>
            <a:r>
              <a:rPr lang="en-US" smtClean="0">
                <a:latin typeface="Times New Roman" pitchFamily="18" charset="0"/>
                <a:cs typeface="Times New Roman" pitchFamily="18" charset="0"/>
                <a:sym typeface="Symbol" pitchFamily="18" charset="2"/>
              </a:rPr>
              <a:t>) = </a:t>
            </a:r>
            <a:r>
              <a:rPr lang="en-US" i="1" smtClean="0">
                <a:latin typeface="Times New Roman" pitchFamily="18" charset="0"/>
                <a:cs typeface="Times New Roman" pitchFamily="18" charset="0"/>
                <a:sym typeface="Symbol" pitchFamily="18" charset="2"/>
              </a:rPr>
              <a:t>y</a:t>
            </a:r>
            <a:r>
              <a:rPr lang="en-US" smtClean="0">
                <a:latin typeface="Times New Roman" pitchFamily="18" charset="0"/>
                <a:cs typeface="Times New Roman" pitchFamily="18" charset="0"/>
                <a:sym typeface="Symbol" pitchFamily="18" charset="2"/>
              </a:rPr>
              <a:t> = </a:t>
            </a:r>
            <a:r>
              <a:rPr lang="en-US" i="1" smtClean="0">
                <a:latin typeface="Times New Roman" pitchFamily="18" charset="0"/>
                <a:cs typeface="Times New Roman" pitchFamily="18" charset="0"/>
                <a:sym typeface="Symbol" pitchFamily="18" charset="2"/>
              </a:rPr>
              <a:t>x</a:t>
            </a:r>
            <a:r>
              <a:rPr lang="en-US" smtClean="0">
                <a:latin typeface="Times New Roman" pitchFamily="18" charset="0"/>
                <a:cs typeface="Times New Roman" pitchFamily="18" charset="0"/>
                <a:sym typeface="Symbol" pitchFamily="18" charset="2"/>
              </a:rPr>
              <a:t> - (</a:t>
            </a:r>
            <a:r>
              <a:rPr lang="en-US" i="1" smtClean="0">
                <a:latin typeface="Times New Roman" pitchFamily="18" charset="0"/>
                <a:cs typeface="Times New Roman" pitchFamily="18" charset="0"/>
                <a:sym typeface="Symbol" pitchFamily="18" charset="2"/>
              </a:rPr>
              <a:t>x</a:t>
            </a:r>
            <a:r>
              <a:rPr lang="en-US" smtClean="0">
                <a:latin typeface="Times New Roman" pitchFamily="18" charset="0"/>
                <a:cs typeface="Times New Roman" pitchFamily="18" charset="0"/>
                <a:sym typeface="Symbol" pitchFamily="18" charset="2"/>
              </a:rPr>
              <a:t>) + (</a:t>
            </a:r>
            <a:r>
              <a:rPr lang="en-US" i="1" smtClean="0">
                <a:latin typeface="Times New Roman" pitchFamily="18" charset="0"/>
                <a:cs typeface="Times New Roman" pitchFamily="18" charset="0"/>
                <a:sym typeface="Symbol" pitchFamily="18" charset="2"/>
              </a:rPr>
              <a:t>y</a:t>
            </a:r>
            <a:r>
              <a:rPr lang="en-US" smtClean="0">
                <a:latin typeface="Times New Roman" pitchFamily="18" charset="0"/>
                <a:cs typeface="Times New Roman" pitchFamily="18" charset="0"/>
                <a:sym typeface="Symbol" pitchFamily="18" charset="2"/>
              </a:rPr>
              <a:t>)</a:t>
            </a:r>
          </a:p>
          <a:p>
            <a:pPr algn="ctr" eaLnBrk="1" hangingPunct="1">
              <a:buFont typeface="Arial" charset="0"/>
              <a:buNone/>
            </a:pPr>
            <a:endParaRPr lang="en-US" smtClean="0"/>
          </a:p>
          <a:p>
            <a:pPr marL="381000" lvl="1" indent="-381000" algn="ctr" eaLnBrk="1" hangingPunct="1">
              <a:buFont typeface="Arial" charset="0"/>
              <a:buNone/>
            </a:pPr>
            <a:r>
              <a:rPr lang="en-US" i="1" smtClean="0">
                <a:latin typeface="Times New Roman" pitchFamily="18" charset="0"/>
                <a:cs typeface="Times New Roman" pitchFamily="18" charset="0"/>
                <a:sym typeface="Symbol" pitchFamily="18" charset="2"/>
              </a:rPr>
              <a:t>m</a:t>
            </a:r>
            <a:r>
              <a:rPr lang="en-US" i="1" baseline="-25000" smtClean="0">
                <a:latin typeface="Times New Roman" pitchFamily="18" charset="0"/>
                <a:cs typeface="Times New Roman" pitchFamily="18" charset="0"/>
                <a:sym typeface="Symbol" pitchFamily="18" charset="2"/>
              </a:rPr>
              <a:t>Y</a:t>
            </a:r>
            <a:r>
              <a:rPr lang="en-US" smtClean="0">
                <a:latin typeface="Times New Roman" pitchFamily="18" charset="0"/>
                <a:cs typeface="Times New Roman" pitchFamily="18" charset="0"/>
                <a:sym typeface="Symbol" pitchFamily="18" charset="2"/>
              </a:rPr>
              <a:t>(</a:t>
            </a:r>
            <a:r>
              <a:rPr lang="en-US" i="1" smtClean="0">
                <a:latin typeface="Times New Roman" pitchFamily="18" charset="0"/>
                <a:cs typeface="Times New Roman" pitchFamily="18" charset="0"/>
                <a:sym typeface="Symbol" pitchFamily="18" charset="2"/>
              </a:rPr>
              <a:t>x</a:t>
            </a:r>
            <a:r>
              <a:rPr lang="en-US" smtClean="0">
                <a:latin typeface="Times New Roman" pitchFamily="18" charset="0"/>
                <a:cs typeface="Times New Roman" pitchFamily="18" charset="0"/>
                <a:sym typeface="Symbol" pitchFamily="18" charset="2"/>
              </a:rPr>
              <a:t>) = </a:t>
            </a:r>
            <a:r>
              <a:rPr lang="en-US" i="1" smtClean="0">
                <a:latin typeface="Times New Roman" pitchFamily="18" charset="0"/>
                <a:cs typeface="Times New Roman" pitchFamily="18" charset="0"/>
                <a:sym typeface="Symbol" pitchFamily="18" charset="2"/>
              </a:rPr>
              <a:t>x</a:t>
            </a:r>
            <a:r>
              <a:rPr lang="en-US" smtClean="0">
                <a:latin typeface="Times New Roman" pitchFamily="18" charset="0"/>
                <a:cs typeface="Times New Roman" pitchFamily="18" charset="0"/>
                <a:sym typeface="Symbol" pitchFamily="18" charset="2"/>
              </a:rPr>
              <a:t> - 72 + 77 = </a:t>
            </a:r>
            <a:r>
              <a:rPr lang="en-US" i="1" smtClean="0">
                <a:latin typeface="Times New Roman" pitchFamily="18" charset="0"/>
                <a:cs typeface="Times New Roman" pitchFamily="18" charset="0"/>
                <a:sym typeface="Symbol" pitchFamily="18" charset="2"/>
              </a:rPr>
              <a:t>x</a:t>
            </a:r>
            <a:r>
              <a:rPr lang="en-US" smtClean="0">
                <a:latin typeface="Times New Roman" pitchFamily="18" charset="0"/>
                <a:cs typeface="Times New Roman" pitchFamily="18" charset="0"/>
                <a:sym typeface="Symbol" pitchFamily="18" charset="2"/>
              </a:rPr>
              <a:t> + 5</a:t>
            </a:r>
          </a:p>
          <a:p>
            <a:pPr eaLnBrk="1" hangingPunct="1">
              <a:buFont typeface="Arial" charset="0"/>
              <a:buNone/>
            </a:pPr>
            <a:endParaRPr lang="en-US" smtClean="0"/>
          </a:p>
          <a:p>
            <a:pPr eaLnBrk="1" hangingPunct="1">
              <a:buFont typeface="Arial" charset="0"/>
              <a:buNone/>
            </a:pPr>
            <a:endParaRPr lang="en-US" smtClean="0"/>
          </a:p>
        </p:txBody>
      </p:sp>
      <p:sp>
        <p:nvSpPr>
          <p:cNvPr id="4" name="Slide Number Placeholder 3"/>
          <p:cNvSpPr>
            <a:spLocks noGrp="1"/>
          </p:cNvSpPr>
          <p:nvPr>
            <p:ph type="sldNum" sz="quarter" idx="12"/>
          </p:nvPr>
        </p:nvSpPr>
        <p:spPr/>
        <p:txBody>
          <a:bodyPr/>
          <a:lstStyle/>
          <a:p>
            <a:pPr>
              <a:defRPr/>
            </a:pPr>
            <a:fld id="{724FA4D4-3A0C-4709-9AB3-969A0931C343}" type="slidenum">
              <a:rPr lang="en-US" smtClean="0"/>
              <a:pPr>
                <a:defRPr/>
              </a:pPr>
              <a:t>48</a:t>
            </a:fld>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itle 1"/>
          <p:cNvSpPr>
            <a:spLocks noGrp="1"/>
          </p:cNvSpPr>
          <p:nvPr>
            <p:ph type="title"/>
          </p:nvPr>
        </p:nvSpPr>
        <p:spPr>
          <a:xfrm>
            <a:off x="304800" y="311150"/>
            <a:ext cx="9448800" cy="1295400"/>
          </a:xfrm>
        </p:spPr>
        <p:txBody>
          <a:bodyPr/>
          <a:lstStyle/>
          <a:p>
            <a:pPr eaLnBrk="1" hangingPunct="1"/>
            <a:r>
              <a:rPr lang="en-US" smtClean="0"/>
              <a:t>Observed Score Equating Method 2: Linear Equating</a:t>
            </a:r>
          </a:p>
        </p:txBody>
      </p:sp>
      <p:sp>
        <p:nvSpPr>
          <p:cNvPr id="2053" name="Content Placeholder 2"/>
          <p:cNvSpPr>
            <a:spLocks noGrp="1"/>
          </p:cNvSpPr>
          <p:nvPr>
            <p:ph idx="1"/>
          </p:nvPr>
        </p:nvSpPr>
        <p:spPr>
          <a:xfrm>
            <a:off x="503238" y="2184400"/>
            <a:ext cx="9386887" cy="5130800"/>
          </a:xfrm>
        </p:spPr>
        <p:txBody>
          <a:bodyPr/>
          <a:lstStyle/>
          <a:p>
            <a:pPr eaLnBrk="1" hangingPunct="1"/>
            <a:r>
              <a:rPr lang="en-US" smtClean="0"/>
              <a:t>Allows for the differences in difficulty between the two forms to vary along the score scale.</a:t>
            </a:r>
          </a:p>
          <a:p>
            <a:pPr eaLnBrk="1" hangingPunct="1"/>
            <a:r>
              <a:rPr lang="en-US" smtClean="0"/>
              <a:t>Standardized deviation scores are set equal.</a:t>
            </a:r>
          </a:p>
          <a:p>
            <a:pPr eaLnBrk="1" hangingPunct="1">
              <a:buFont typeface="Arial" charset="0"/>
              <a:buNone/>
            </a:pPr>
            <a:r>
              <a:rPr lang="en-US" smtClean="0"/>
              <a:t>	</a:t>
            </a:r>
            <a:r>
              <a:rPr lang="en-US" i="1" smtClean="0">
                <a:latin typeface="Times New Roman" pitchFamily="18" charset="0"/>
                <a:cs typeface="Times New Roman" pitchFamily="18" charset="0"/>
              </a:rPr>
              <a:t>z</a:t>
            </a:r>
            <a:r>
              <a:rPr lang="en-US" i="1" baseline="-25000" smtClean="0">
                <a:latin typeface="Times New Roman" pitchFamily="18" charset="0"/>
                <a:cs typeface="Times New Roman" pitchFamily="18" charset="0"/>
              </a:rPr>
              <a:t>X</a:t>
            </a:r>
            <a:r>
              <a:rPr lang="en-US" smtClean="0">
                <a:latin typeface="Times New Roman" pitchFamily="18" charset="0"/>
                <a:cs typeface="Times New Roman" pitchFamily="18" charset="0"/>
              </a:rPr>
              <a:t> = </a:t>
            </a:r>
            <a:r>
              <a:rPr lang="en-US" i="1" smtClean="0">
                <a:latin typeface="Times New Roman" pitchFamily="18" charset="0"/>
                <a:cs typeface="Times New Roman" pitchFamily="18" charset="0"/>
              </a:rPr>
              <a:t>z</a:t>
            </a:r>
            <a:r>
              <a:rPr lang="en-US" i="1" baseline="-25000" smtClean="0">
                <a:latin typeface="Times New Roman" pitchFamily="18" charset="0"/>
                <a:cs typeface="Times New Roman" pitchFamily="18" charset="0"/>
              </a:rPr>
              <a:t>Y</a:t>
            </a:r>
          </a:p>
          <a:p>
            <a:pPr eaLnBrk="1" hangingPunct="1">
              <a:buFont typeface="Arial" charset="0"/>
              <a:buNone/>
            </a:pPr>
            <a:endParaRPr lang="en-US" i="1" baseline="-25000" smtClean="0">
              <a:latin typeface="Times New Roman" pitchFamily="18" charset="0"/>
              <a:cs typeface="Times New Roman" pitchFamily="18" charset="0"/>
            </a:endParaRPr>
          </a:p>
          <a:p>
            <a:pPr eaLnBrk="1" hangingPunct="1">
              <a:buFont typeface="Arial" charset="0"/>
              <a:buNone/>
            </a:pPr>
            <a:endParaRPr lang="en-US" i="1" baseline="-25000" smtClean="0">
              <a:latin typeface="Times New Roman" pitchFamily="18" charset="0"/>
              <a:cs typeface="Times New Roman" pitchFamily="18" charset="0"/>
            </a:endParaRPr>
          </a:p>
          <a:p>
            <a:pPr eaLnBrk="1" hangingPunct="1">
              <a:buFont typeface="Arial" charset="0"/>
              <a:buNone/>
            </a:pPr>
            <a:r>
              <a:rPr lang="en-US" i="1" smtClean="0">
                <a:latin typeface="Times New Roman" pitchFamily="18" charset="0"/>
                <a:cs typeface="Times New Roman" pitchFamily="18" charset="0"/>
              </a:rPr>
              <a:t>	</a:t>
            </a:r>
            <a:endParaRPr lang="en-US" smtClean="0">
              <a:latin typeface="Times New Roman" pitchFamily="18" charset="0"/>
              <a:cs typeface="Times New Roman" pitchFamily="18" charset="0"/>
            </a:endParaRPr>
          </a:p>
        </p:txBody>
      </p:sp>
      <p:graphicFrame>
        <p:nvGraphicFramePr>
          <p:cNvPr id="2050" name="Object 2"/>
          <p:cNvGraphicFramePr>
            <a:graphicFrameLocks noChangeAspect="1"/>
          </p:cNvGraphicFramePr>
          <p:nvPr/>
        </p:nvGraphicFramePr>
        <p:xfrm>
          <a:off x="2765425" y="4078288"/>
          <a:ext cx="2851150" cy="950912"/>
        </p:xfrm>
        <a:graphic>
          <a:graphicData uri="http://schemas.openxmlformats.org/presentationml/2006/ole">
            <mc:AlternateContent xmlns:mc="http://schemas.openxmlformats.org/markup-compatibility/2006">
              <mc:Choice xmlns:v="urn:schemas-microsoft-com:vml" Requires="v">
                <p:oleObj spid="_x0000_s2067" name="Equation" r:id="rId3" imgW="1295280" imgH="419040" progId="Equation.3">
                  <p:embed/>
                </p:oleObj>
              </mc:Choice>
              <mc:Fallback>
                <p:oleObj name="Equation" r:id="rId3" imgW="1295280" imgH="41904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65425" y="4078288"/>
                        <a:ext cx="2851150" cy="950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1" name="Object 3"/>
          <p:cNvGraphicFramePr>
            <a:graphicFrameLocks noChangeAspect="1"/>
          </p:cNvGraphicFramePr>
          <p:nvPr/>
        </p:nvGraphicFramePr>
        <p:xfrm>
          <a:off x="922338" y="5441950"/>
          <a:ext cx="4719637" cy="1035050"/>
        </p:xfrm>
        <a:graphic>
          <a:graphicData uri="http://schemas.openxmlformats.org/presentationml/2006/ole">
            <mc:AlternateContent xmlns:mc="http://schemas.openxmlformats.org/markup-compatibility/2006">
              <mc:Choice xmlns:v="urn:schemas-microsoft-com:vml" Requires="v">
                <p:oleObj spid="_x0000_s2068" name="Equation" r:id="rId5" imgW="2145960" imgH="457200" progId="Equation.3">
                  <p:embed/>
                </p:oleObj>
              </mc:Choice>
              <mc:Fallback>
                <p:oleObj name="Equation" r:id="rId5" imgW="2145960" imgH="4572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22338" y="5441950"/>
                        <a:ext cx="4719637" cy="1035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 name="Slide Number Placeholder 5"/>
          <p:cNvSpPr>
            <a:spLocks noGrp="1"/>
          </p:cNvSpPr>
          <p:nvPr>
            <p:ph type="sldNum" sz="quarter" idx="12"/>
          </p:nvPr>
        </p:nvSpPr>
        <p:spPr/>
        <p:txBody>
          <a:bodyPr/>
          <a:lstStyle/>
          <a:p>
            <a:pPr>
              <a:defRPr/>
            </a:pPr>
            <a:fld id="{51D6D105-5E25-41A3-B356-7BE81B810186}" type="slidenum">
              <a:rPr lang="en-US" smtClean="0"/>
              <a:pPr>
                <a:defRPr/>
              </a:pPr>
              <a:t>49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4"/>
          <p:cNvSpPr txBox="1">
            <a:spLocks noChangeArrowheads="1"/>
          </p:cNvSpPr>
          <p:nvPr/>
        </p:nvSpPr>
        <p:spPr bwMode="auto">
          <a:xfrm>
            <a:off x="2506663" y="6908800"/>
            <a:ext cx="5113337" cy="37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70" tIns="50935" rIns="101870" bIns="50935">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Predicting 2005 Math scores from 2006 Math Scores</a:t>
            </a:r>
          </a:p>
        </p:txBody>
      </p:sp>
      <p:sp>
        <p:nvSpPr>
          <p:cNvPr id="4" name="Slide Number Placeholder 3"/>
          <p:cNvSpPr>
            <a:spLocks noGrp="1"/>
          </p:cNvSpPr>
          <p:nvPr>
            <p:ph type="sldNum" sz="quarter" idx="12"/>
          </p:nvPr>
        </p:nvSpPr>
        <p:spPr/>
        <p:txBody>
          <a:bodyPr/>
          <a:lstStyle/>
          <a:p>
            <a:pPr>
              <a:defRPr/>
            </a:pPr>
            <a:fld id="{1D0EC4DC-9EC0-4D68-B29B-51E9E5BFBF03}" type="slidenum">
              <a:rPr lang="en-US" smtClean="0"/>
              <a:pPr>
                <a:defRPr/>
              </a:pPr>
              <a:t>5</a:t>
            </a:fld>
            <a:endParaRPr lang="en-US"/>
          </a:p>
        </p:txBody>
      </p:sp>
      <p:pic>
        <p:nvPicPr>
          <p:cNvPr id="18436"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035050"/>
            <a:ext cx="5943600" cy="570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Title 1"/>
          <p:cNvSpPr>
            <a:spLocks noGrp="1"/>
          </p:cNvSpPr>
          <p:nvPr>
            <p:ph type="title"/>
          </p:nvPr>
        </p:nvSpPr>
        <p:spPr/>
        <p:txBody>
          <a:bodyPr/>
          <a:lstStyle/>
          <a:p>
            <a:pPr eaLnBrk="1" hangingPunct="1"/>
            <a:r>
              <a:rPr lang="en-US" smtClean="0"/>
              <a:t>Linear Equating</a:t>
            </a:r>
          </a:p>
        </p:txBody>
      </p:sp>
      <p:sp>
        <p:nvSpPr>
          <p:cNvPr id="3079" name="Content Placeholder 2"/>
          <p:cNvSpPr>
            <a:spLocks noGrp="1"/>
          </p:cNvSpPr>
          <p:nvPr>
            <p:ph idx="1"/>
          </p:nvPr>
        </p:nvSpPr>
        <p:spPr/>
        <p:txBody>
          <a:bodyPr/>
          <a:lstStyle/>
          <a:p>
            <a:pPr eaLnBrk="1" hangingPunct="1">
              <a:buFont typeface="Arial" charset="0"/>
              <a:buNone/>
            </a:pPr>
            <a:endParaRPr lang="en-US" smtClean="0"/>
          </a:p>
          <a:p>
            <a:pPr eaLnBrk="1" hangingPunct="1">
              <a:buFont typeface="Arial" charset="0"/>
              <a:buNone/>
            </a:pPr>
            <a:endParaRPr lang="en-US" smtClean="0"/>
          </a:p>
          <a:p>
            <a:pPr eaLnBrk="1" hangingPunct="1">
              <a:buFont typeface="Arial" charset="0"/>
              <a:buNone/>
            </a:pPr>
            <a:endParaRPr lang="en-US" smtClean="0"/>
          </a:p>
          <a:p>
            <a:pPr eaLnBrk="1" hangingPunct="1">
              <a:buFont typeface="Arial" charset="0"/>
              <a:buNone/>
            </a:pPr>
            <a:endParaRPr lang="en-US" smtClean="0"/>
          </a:p>
          <a:p>
            <a:pPr eaLnBrk="1" hangingPunct="1">
              <a:buFont typeface="Arial" charset="0"/>
              <a:buNone/>
            </a:pPr>
            <a:r>
              <a:rPr lang="en-US" smtClean="0"/>
              <a:t>A linear equations of the form </a:t>
            </a:r>
            <a:r>
              <a:rPr lang="en-US" i="1" smtClean="0"/>
              <a:t>slope </a:t>
            </a:r>
            <a:r>
              <a:rPr lang="en-US" smtClean="0"/>
              <a:t>+</a:t>
            </a:r>
            <a:r>
              <a:rPr lang="en-US" i="1" smtClean="0"/>
              <a:t> intercept</a:t>
            </a:r>
          </a:p>
          <a:p>
            <a:pPr eaLnBrk="1" hangingPunct="1">
              <a:buFont typeface="Arial" charset="0"/>
              <a:buNone/>
            </a:pPr>
            <a:r>
              <a:rPr lang="en-US" i="1" smtClean="0"/>
              <a:t>Slope =                  and  Intercept = </a:t>
            </a:r>
            <a:endParaRPr lang="en-US" smtClean="0"/>
          </a:p>
          <a:p>
            <a:pPr eaLnBrk="1" hangingPunct="1">
              <a:buFont typeface="Arial" charset="0"/>
              <a:buNone/>
            </a:pPr>
            <a:endParaRPr lang="en-US" smtClean="0"/>
          </a:p>
        </p:txBody>
      </p:sp>
      <p:graphicFrame>
        <p:nvGraphicFramePr>
          <p:cNvPr id="3074" name="Object 5"/>
          <p:cNvGraphicFramePr>
            <a:graphicFrameLocks noChangeAspect="1"/>
          </p:cNvGraphicFramePr>
          <p:nvPr/>
        </p:nvGraphicFramePr>
        <p:xfrm>
          <a:off x="669925" y="1812925"/>
          <a:ext cx="4329113" cy="950913"/>
        </p:xfrm>
        <a:graphic>
          <a:graphicData uri="http://schemas.openxmlformats.org/presentationml/2006/ole">
            <mc:AlternateContent xmlns:mc="http://schemas.openxmlformats.org/markup-compatibility/2006">
              <mc:Choice xmlns:v="urn:schemas-microsoft-com:vml" Requires="v">
                <p:oleObj spid="_x0000_s3106" name="Equation" r:id="rId3" imgW="2145960" imgH="457200" progId="Equation.3">
                  <p:embed/>
                </p:oleObj>
              </mc:Choice>
              <mc:Fallback>
                <p:oleObj name="Equation" r:id="rId3" imgW="2145960" imgH="4572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9925" y="1812925"/>
                        <a:ext cx="4329113" cy="95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75" name="Object 7"/>
          <p:cNvGraphicFramePr>
            <a:graphicFrameLocks noChangeAspect="1"/>
          </p:cNvGraphicFramePr>
          <p:nvPr/>
        </p:nvGraphicFramePr>
        <p:xfrm>
          <a:off x="1050925" y="2849563"/>
          <a:ext cx="5235575" cy="957262"/>
        </p:xfrm>
        <a:graphic>
          <a:graphicData uri="http://schemas.openxmlformats.org/presentationml/2006/ole">
            <mc:AlternateContent xmlns:mc="http://schemas.openxmlformats.org/markup-compatibility/2006">
              <mc:Choice xmlns:v="urn:schemas-microsoft-com:vml" Requires="v">
                <p:oleObj spid="_x0000_s3107" name="Equation" r:id="rId5" imgW="2577960" imgH="457200" progId="Equation.3">
                  <p:embed/>
                </p:oleObj>
              </mc:Choice>
              <mc:Fallback>
                <p:oleObj name="Equation" r:id="rId5" imgW="2577960" imgH="457200" progId="Equation.3">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50925" y="2849563"/>
                        <a:ext cx="5235575" cy="957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80" name="TextBox 9"/>
          <p:cNvSpPr txBox="1">
            <a:spLocks noChangeArrowheads="1"/>
          </p:cNvSpPr>
          <p:nvPr/>
        </p:nvSpPr>
        <p:spPr bwMode="auto">
          <a:xfrm>
            <a:off x="5448300" y="2073275"/>
            <a:ext cx="2565400" cy="37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70" tIns="50935" rIns="101870" bIns="50935">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With terms rearranged:</a:t>
            </a:r>
          </a:p>
        </p:txBody>
      </p:sp>
      <p:graphicFrame>
        <p:nvGraphicFramePr>
          <p:cNvPr id="3076" name="Object 8"/>
          <p:cNvGraphicFramePr>
            <a:graphicFrameLocks noChangeAspect="1"/>
          </p:cNvGraphicFramePr>
          <p:nvPr/>
        </p:nvGraphicFramePr>
        <p:xfrm>
          <a:off x="2095500" y="5008563"/>
          <a:ext cx="873125" cy="928687"/>
        </p:xfrm>
        <a:graphic>
          <a:graphicData uri="http://schemas.openxmlformats.org/presentationml/2006/ole">
            <mc:AlternateContent xmlns:mc="http://schemas.openxmlformats.org/markup-compatibility/2006">
              <mc:Choice xmlns:v="urn:schemas-microsoft-com:vml" Requires="v">
                <p:oleObj spid="_x0000_s3108" name="Equation" r:id="rId7" imgW="406080" imgH="419040" progId="Equation.3">
                  <p:embed/>
                </p:oleObj>
              </mc:Choice>
              <mc:Fallback>
                <p:oleObj name="Equation" r:id="rId7" imgW="406080" imgH="419040" progId="Equation.3">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95500" y="5008563"/>
                        <a:ext cx="873125" cy="928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77" name="Object 9"/>
          <p:cNvGraphicFramePr>
            <a:graphicFrameLocks noChangeAspect="1"/>
          </p:cNvGraphicFramePr>
          <p:nvPr/>
        </p:nvGraphicFramePr>
        <p:xfrm>
          <a:off x="6705600" y="5008563"/>
          <a:ext cx="2613025" cy="950912"/>
        </p:xfrm>
        <a:graphic>
          <a:graphicData uri="http://schemas.openxmlformats.org/presentationml/2006/ole">
            <mc:AlternateContent xmlns:mc="http://schemas.openxmlformats.org/markup-compatibility/2006">
              <mc:Choice xmlns:v="urn:schemas-microsoft-com:vml" Requires="v">
                <p:oleObj spid="_x0000_s3109" name="Equation" r:id="rId9" imgW="1295280" imgH="457200" progId="Equation.3">
                  <p:embed/>
                </p:oleObj>
              </mc:Choice>
              <mc:Fallback>
                <p:oleObj name="Equation" r:id="rId9" imgW="1295280" imgH="457200" progId="Equation.3">
                  <p:embed/>
                  <p:pic>
                    <p:nvPicPr>
                      <p:cNvPr id="0"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705600" y="5008563"/>
                        <a:ext cx="2613025" cy="950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 name="Slide Number Placeholder 8"/>
          <p:cNvSpPr>
            <a:spLocks noGrp="1"/>
          </p:cNvSpPr>
          <p:nvPr>
            <p:ph type="sldNum" sz="quarter" idx="12"/>
          </p:nvPr>
        </p:nvSpPr>
        <p:spPr/>
        <p:txBody>
          <a:bodyPr/>
          <a:lstStyle/>
          <a:p>
            <a:pPr>
              <a:defRPr/>
            </a:pPr>
            <a:fld id="{1E1B9189-D060-4ACA-A880-1D2F4608715B}" type="slidenum">
              <a:rPr lang="en-US" smtClean="0"/>
              <a:pPr>
                <a:defRPr/>
              </a:pPr>
              <a:t>50</a:t>
            </a:fld>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noGrp="1"/>
          </p:cNvSpPr>
          <p:nvPr>
            <p:ph type="title"/>
          </p:nvPr>
        </p:nvSpPr>
        <p:spPr/>
        <p:txBody>
          <a:bodyPr/>
          <a:lstStyle/>
          <a:p>
            <a:pPr eaLnBrk="1" hangingPunct="1"/>
            <a:r>
              <a:rPr lang="en-US" smtClean="0"/>
              <a:t>Linear Equating Example</a:t>
            </a:r>
          </a:p>
        </p:txBody>
      </p:sp>
      <p:sp>
        <p:nvSpPr>
          <p:cNvPr id="4100" name="Content Placeholder 2"/>
          <p:cNvSpPr>
            <a:spLocks noGrp="1"/>
          </p:cNvSpPr>
          <p:nvPr>
            <p:ph idx="1"/>
          </p:nvPr>
        </p:nvSpPr>
        <p:spPr/>
        <p:txBody>
          <a:bodyPr/>
          <a:lstStyle/>
          <a:p>
            <a:pPr algn="ctr" eaLnBrk="1" hangingPunct="1">
              <a:buFont typeface="Arial" charset="0"/>
              <a:buNone/>
            </a:pPr>
            <a:r>
              <a:rPr lang="en-US" smtClean="0"/>
              <a:t>SD(</a:t>
            </a:r>
            <a:r>
              <a:rPr lang="en-US" i="1" smtClean="0"/>
              <a:t>X</a:t>
            </a:r>
            <a:r>
              <a:rPr lang="en-US" smtClean="0"/>
              <a:t>) = 10 and SD(</a:t>
            </a:r>
            <a:r>
              <a:rPr lang="en-US" i="1" smtClean="0"/>
              <a:t>Y</a:t>
            </a:r>
            <a:r>
              <a:rPr lang="en-US" smtClean="0"/>
              <a:t>) = 9</a:t>
            </a:r>
          </a:p>
          <a:p>
            <a:pPr algn="ctr" eaLnBrk="1" hangingPunct="1">
              <a:buFont typeface="Arial" charset="0"/>
              <a:buNone/>
            </a:pPr>
            <a:endParaRPr lang="en-US" smtClean="0"/>
          </a:p>
          <a:p>
            <a:pPr algn="ctr" eaLnBrk="1" hangingPunct="1">
              <a:buFont typeface="Arial" charset="0"/>
              <a:buNone/>
            </a:pPr>
            <a:endParaRPr lang="en-US" smtClean="0"/>
          </a:p>
          <a:p>
            <a:pPr algn="ctr" eaLnBrk="1" hangingPunct="1">
              <a:buFont typeface="Arial" charset="0"/>
              <a:buNone/>
            </a:pPr>
            <a:endParaRPr lang="en-US" smtClean="0"/>
          </a:p>
          <a:p>
            <a:pPr algn="ctr" eaLnBrk="1" hangingPunct="1">
              <a:buFont typeface="Arial" charset="0"/>
              <a:buNone/>
            </a:pPr>
            <a:r>
              <a:rPr lang="en-US" smtClean="0"/>
              <a:t>Slope = 9/10 = .9</a:t>
            </a:r>
          </a:p>
          <a:p>
            <a:pPr algn="ctr" eaLnBrk="1" hangingPunct="1">
              <a:buFont typeface="Arial" charset="0"/>
              <a:buNone/>
            </a:pPr>
            <a:r>
              <a:rPr lang="en-US" smtClean="0"/>
              <a:t>Intercept  = 77 – .9(72) = 12.2</a:t>
            </a:r>
          </a:p>
          <a:p>
            <a:pPr algn="ctr" eaLnBrk="1" hangingPunct="1">
              <a:buFont typeface="Arial" charset="0"/>
              <a:buNone/>
            </a:pPr>
            <a:r>
              <a:rPr lang="en-US" i="1" smtClean="0">
                <a:latin typeface="Times New Roman" pitchFamily="18" charset="0"/>
                <a:cs typeface="Times New Roman" pitchFamily="18" charset="0"/>
              </a:rPr>
              <a:t>l</a:t>
            </a:r>
            <a:r>
              <a:rPr lang="en-US" i="1" baseline="-25000" smtClean="0">
                <a:latin typeface="Times New Roman" pitchFamily="18" charset="0"/>
                <a:cs typeface="Times New Roman" pitchFamily="18" charset="0"/>
              </a:rPr>
              <a:t>Y</a:t>
            </a:r>
            <a:r>
              <a:rPr lang="en-US" smtClean="0">
                <a:latin typeface="Times New Roman" pitchFamily="18" charset="0"/>
                <a:cs typeface="Times New Roman" pitchFamily="18" charset="0"/>
              </a:rPr>
              <a:t>(</a:t>
            </a:r>
            <a:r>
              <a:rPr lang="en-US" i="1" smtClean="0">
                <a:latin typeface="Times New Roman" pitchFamily="18" charset="0"/>
                <a:cs typeface="Times New Roman" pitchFamily="18" charset="0"/>
              </a:rPr>
              <a:t>x</a:t>
            </a:r>
            <a:r>
              <a:rPr lang="en-US" smtClean="0">
                <a:latin typeface="Times New Roman" pitchFamily="18" charset="0"/>
                <a:cs typeface="Times New Roman" pitchFamily="18" charset="0"/>
              </a:rPr>
              <a:t>) = .9(</a:t>
            </a:r>
            <a:r>
              <a:rPr lang="en-US" i="1" smtClean="0">
                <a:latin typeface="Times New Roman" pitchFamily="18" charset="0"/>
                <a:cs typeface="Times New Roman" pitchFamily="18" charset="0"/>
              </a:rPr>
              <a:t>x</a:t>
            </a:r>
            <a:r>
              <a:rPr lang="en-US" smtClean="0">
                <a:latin typeface="Times New Roman" pitchFamily="18" charset="0"/>
                <a:cs typeface="Times New Roman" pitchFamily="18" charset="0"/>
              </a:rPr>
              <a:t>) + 12.2</a:t>
            </a:r>
          </a:p>
        </p:txBody>
      </p:sp>
      <p:graphicFrame>
        <p:nvGraphicFramePr>
          <p:cNvPr id="4098" name="Object 2"/>
          <p:cNvGraphicFramePr>
            <a:graphicFrameLocks noChangeAspect="1"/>
          </p:cNvGraphicFramePr>
          <p:nvPr/>
        </p:nvGraphicFramePr>
        <p:xfrm>
          <a:off x="2179638" y="2763838"/>
          <a:ext cx="5667375" cy="1036637"/>
        </p:xfrm>
        <a:graphic>
          <a:graphicData uri="http://schemas.openxmlformats.org/presentationml/2006/ole">
            <mc:AlternateContent xmlns:mc="http://schemas.openxmlformats.org/markup-compatibility/2006">
              <mc:Choice xmlns:v="urn:schemas-microsoft-com:vml" Requires="v">
                <p:oleObj spid="_x0000_s4108" name="Equation" r:id="rId3" imgW="2577960" imgH="457200" progId="Equation.3">
                  <p:embed/>
                </p:oleObj>
              </mc:Choice>
              <mc:Fallback>
                <p:oleObj name="Equation" r:id="rId3" imgW="2577960" imgH="4572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79638" y="2763838"/>
                        <a:ext cx="5667375" cy="1036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Slide Number Placeholder 4"/>
          <p:cNvSpPr>
            <a:spLocks noGrp="1"/>
          </p:cNvSpPr>
          <p:nvPr>
            <p:ph type="sldNum" sz="quarter" idx="12"/>
          </p:nvPr>
        </p:nvSpPr>
        <p:spPr/>
        <p:txBody>
          <a:bodyPr/>
          <a:lstStyle/>
          <a:p>
            <a:pPr>
              <a:defRPr/>
            </a:pPr>
            <a:fld id="{178CA804-0734-4383-B61E-4FE558768EE3}" type="slidenum">
              <a:rPr lang="en-US" smtClean="0"/>
              <a:pPr>
                <a:defRPr/>
              </a:pPr>
              <a:t>51</a:t>
            </a:fld>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p:txBody>
          <a:bodyPr/>
          <a:lstStyle/>
          <a:p>
            <a:pPr eaLnBrk="1" hangingPunct="1"/>
            <a:r>
              <a:rPr lang="en-US" smtClean="0"/>
              <a:t>Linear Equating Properties</a:t>
            </a:r>
          </a:p>
        </p:txBody>
      </p:sp>
      <p:sp>
        <p:nvSpPr>
          <p:cNvPr id="5124" name="Content Placeholder 2"/>
          <p:cNvSpPr>
            <a:spLocks noGrp="1"/>
          </p:cNvSpPr>
          <p:nvPr>
            <p:ph idx="1"/>
          </p:nvPr>
        </p:nvSpPr>
        <p:spPr/>
        <p:txBody>
          <a:bodyPr/>
          <a:lstStyle/>
          <a:p>
            <a:pPr algn="ctr" eaLnBrk="1" hangingPunct="1">
              <a:buFont typeface="Arial" charset="0"/>
              <a:buNone/>
            </a:pPr>
            <a:endParaRPr lang="en-US" smtClean="0">
              <a:latin typeface="Times New Roman" pitchFamily="18" charset="0"/>
              <a:cs typeface="Times New Roman" pitchFamily="18" charset="0"/>
            </a:endParaRPr>
          </a:p>
          <a:p>
            <a:pPr algn="ctr" eaLnBrk="1" hangingPunct="1">
              <a:buFont typeface="Arial" charset="0"/>
              <a:buNone/>
            </a:pPr>
            <a:endParaRPr lang="en-US" smtClean="0">
              <a:latin typeface="Times New Roman" pitchFamily="18" charset="0"/>
              <a:cs typeface="Times New Roman" pitchFamily="18" charset="0"/>
            </a:endParaRPr>
          </a:p>
          <a:p>
            <a:pPr algn="ctr" eaLnBrk="1" hangingPunct="1">
              <a:buFont typeface="Arial" charset="0"/>
              <a:buNone/>
            </a:pPr>
            <a:endParaRPr lang="en-US" smtClean="0">
              <a:latin typeface="Times New Roman" pitchFamily="18" charset="0"/>
              <a:cs typeface="Times New Roman" pitchFamily="18" charset="0"/>
            </a:endParaRPr>
          </a:p>
          <a:p>
            <a:pPr algn="ctr" eaLnBrk="1" hangingPunct="1">
              <a:buFont typeface="Arial" charset="0"/>
              <a:buNone/>
            </a:pPr>
            <a:r>
              <a:rPr lang="en-US" smtClean="0">
                <a:latin typeface="Times New Roman" pitchFamily="18" charset="0"/>
                <a:cs typeface="Times New Roman" pitchFamily="18" charset="0"/>
              </a:rPr>
              <a:t>E[</a:t>
            </a:r>
            <a:r>
              <a:rPr lang="en-US" i="1" smtClean="0">
                <a:latin typeface="Times New Roman" pitchFamily="18" charset="0"/>
                <a:cs typeface="Times New Roman" pitchFamily="18" charset="0"/>
                <a:sym typeface="Symbol" pitchFamily="18" charset="2"/>
              </a:rPr>
              <a:t>l</a:t>
            </a:r>
            <a:r>
              <a:rPr lang="en-US" i="1" baseline="-25000" smtClean="0">
                <a:latin typeface="Times New Roman" pitchFamily="18" charset="0"/>
                <a:cs typeface="Times New Roman" pitchFamily="18" charset="0"/>
                <a:sym typeface="Symbol" pitchFamily="18" charset="2"/>
              </a:rPr>
              <a:t>Y</a:t>
            </a:r>
            <a:r>
              <a:rPr lang="en-US" smtClean="0">
                <a:latin typeface="Times New Roman" pitchFamily="18" charset="0"/>
                <a:cs typeface="Times New Roman" pitchFamily="18" charset="0"/>
                <a:sym typeface="Symbol" pitchFamily="18" charset="2"/>
              </a:rPr>
              <a:t>(</a:t>
            </a:r>
            <a:r>
              <a:rPr lang="en-US" i="1" smtClean="0">
                <a:latin typeface="Times New Roman" pitchFamily="18" charset="0"/>
                <a:cs typeface="Times New Roman" pitchFamily="18" charset="0"/>
                <a:sym typeface="Symbol" pitchFamily="18" charset="2"/>
              </a:rPr>
              <a:t>X</a:t>
            </a:r>
            <a:r>
              <a:rPr lang="en-US" smtClean="0">
                <a:latin typeface="Times New Roman" pitchFamily="18" charset="0"/>
                <a:cs typeface="Times New Roman" pitchFamily="18" charset="0"/>
                <a:sym typeface="Symbol" pitchFamily="18" charset="2"/>
              </a:rPr>
              <a:t>)] = (</a:t>
            </a:r>
            <a:r>
              <a:rPr lang="en-US" i="1" smtClean="0">
                <a:latin typeface="Times New Roman" pitchFamily="18" charset="0"/>
                <a:cs typeface="Times New Roman" pitchFamily="18" charset="0"/>
                <a:sym typeface="Symbol" pitchFamily="18" charset="2"/>
              </a:rPr>
              <a:t>Y</a:t>
            </a:r>
            <a:r>
              <a:rPr lang="en-US" smtClean="0">
                <a:latin typeface="Times New Roman" pitchFamily="18" charset="0"/>
                <a:cs typeface="Times New Roman" pitchFamily="18" charset="0"/>
                <a:sym typeface="Symbol" pitchFamily="18" charset="2"/>
              </a:rPr>
              <a:t>)</a:t>
            </a:r>
          </a:p>
          <a:p>
            <a:pPr algn="ctr" eaLnBrk="1" hangingPunct="1">
              <a:buFont typeface="Arial" charset="0"/>
              <a:buNone/>
            </a:pPr>
            <a:endParaRPr lang="en-US" smtClean="0">
              <a:latin typeface="Times New Roman" pitchFamily="18" charset="0"/>
              <a:cs typeface="Times New Roman" pitchFamily="18" charset="0"/>
              <a:sym typeface="Symbol" pitchFamily="18" charset="2"/>
            </a:endParaRPr>
          </a:p>
          <a:p>
            <a:pPr algn="ctr" eaLnBrk="1" hangingPunct="1">
              <a:buFont typeface="Arial" charset="0"/>
              <a:buNone/>
            </a:pPr>
            <a:r>
              <a:rPr lang="en-US" smtClean="0">
                <a:latin typeface="Times New Roman" pitchFamily="18" charset="0"/>
                <a:cs typeface="Times New Roman" pitchFamily="18" charset="0"/>
                <a:sym typeface="Symbol" pitchFamily="18" charset="2"/>
              </a:rPr>
              <a:t></a:t>
            </a:r>
            <a:r>
              <a:rPr lang="en-US" smtClean="0">
                <a:latin typeface="Times New Roman" pitchFamily="18" charset="0"/>
                <a:cs typeface="Times New Roman" pitchFamily="18" charset="0"/>
              </a:rPr>
              <a:t>[</a:t>
            </a:r>
            <a:r>
              <a:rPr lang="en-US" i="1" smtClean="0">
                <a:latin typeface="Times New Roman" pitchFamily="18" charset="0"/>
                <a:cs typeface="Times New Roman" pitchFamily="18" charset="0"/>
                <a:sym typeface="Symbol" pitchFamily="18" charset="2"/>
              </a:rPr>
              <a:t>l</a:t>
            </a:r>
            <a:r>
              <a:rPr lang="en-US" i="1" baseline="-25000" smtClean="0">
                <a:latin typeface="Times New Roman" pitchFamily="18" charset="0"/>
                <a:cs typeface="Times New Roman" pitchFamily="18" charset="0"/>
                <a:sym typeface="Symbol" pitchFamily="18" charset="2"/>
              </a:rPr>
              <a:t>Y</a:t>
            </a:r>
            <a:r>
              <a:rPr lang="en-US" smtClean="0">
                <a:latin typeface="Times New Roman" pitchFamily="18" charset="0"/>
                <a:cs typeface="Times New Roman" pitchFamily="18" charset="0"/>
                <a:sym typeface="Symbol" pitchFamily="18" charset="2"/>
              </a:rPr>
              <a:t>(</a:t>
            </a:r>
            <a:r>
              <a:rPr lang="en-US" i="1" smtClean="0">
                <a:latin typeface="Times New Roman" pitchFamily="18" charset="0"/>
                <a:cs typeface="Times New Roman" pitchFamily="18" charset="0"/>
                <a:sym typeface="Symbol" pitchFamily="18" charset="2"/>
              </a:rPr>
              <a:t>X</a:t>
            </a:r>
            <a:r>
              <a:rPr lang="en-US" smtClean="0">
                <a:latin typeface="Times New Roman" pitchFamily="18" charset="0"/>
                <a:cs typeface="Times New Roman" pitchFamily="18" charset="0"/>
                <a:sym typeface="Symbol" pitchFamily="18" charset="2"/>
              </a:rPr>
              <a:t>)] = (</a:t>
            </a:r>
            <a:r>
              <a:rPr lang="en-US" i="1" smtClean="0">
                <a:latin typeface="Times New Roman" pitchFamily="18" charset="0"/>
                <a:cs typeface="Times New Roman" pitchFamily="18" charset="0"/>
                <a:sym typeface="Symbol" pitchFamily="18" charset="2"/>
              </a:rPr>
              <a:t>Y</a:t>
            </a:r>
            <a:r>
              <a:rPr lang="en-US" smtClean="0">
                <a:latin typeface="Times New Roman" pitchFamily="18" charset="0"/>
                <a:cs typeface="Times New Roman" pitchFamily="18" charset="0"/>
                <a:sym typeface="Symbol" pitchFamily="18" charset="2"/>
              </a:rPr>
              <a:t>)</a:t>
            </a:r>
          </a:p>
        </p:txBody>
      </p:sp>
      <p:graphicFrame>
        <p:nvGraphicFramePr>
          <p:cNvPr id="5122" name="Object 2"/>
          <p:cNvGraphicFramePr>
            <a:graphicFrameLocks noChangeAspect="1"/>
          </p:cNvGraphicFramePr>
          <p:nvPr/>
        </p:nvGraphicFramePr>
        <p:xfrm>
          <a:off x="2179638" y="2073275"/>
          <a:ext cx="5667375" cy="1035050"/>
        </p:xfrm>
        <a:graphic>
          <a:graphicData uri="http://schemas.openxmlformats.org/presentationml/2006/ole">
            <mc:AlternateContent xmlns:mc="http://schemas.openxmlformats.org/markup-compatibility/2006">
              <mc:Choice xmlns:v="urn:schemas-microsoft-com:vml" Requires="v">
                <p:oleObj spid="_x0000_s5132" name="Equation" r:id="rId3" imgW="2577960" imgH="457200" progId="Equation.3">
                  <p:embed/>
                </p:oleObj>
              </mc:Choice>
              <mc:Fallback>
                <p:oleObj name="Equation" r:id="rId3" imgW="2577960" imgH="4572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79638" y="2073275"/>
                        <a:ext cx="5667375" cy="1035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Slide Number Placeholder 4"/>
          <p:cNvSpPr>
            <a:spLocks noGrp="1"/>
          </p:cNvSpPr>
          <p:nvPr>
            <p:ph type="sldNum" sz="quarter" idx="12"/>
          </p:nvPr>
        </p:nvSpPr>
        <p:spPr/>
        <p:txBody>
          <a:bodyPr/>
          <a:lstStyle/>
          <a:p>
            <a:pPr>
              <a:defRPr/>
            </a:pPr>
            <a:fld id="{C90D96CC-FC8D-4F60-A7A7-4687B6680DC4}" type="slidenum">
              <a:rPr lang="en-US" smtClean="0"/>
              <a:pPr>
                <a:defRPr/>
              </a:pPr>
              <a:t>52</a:t>
            </a:fld>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title"/>
          </p:nvPr>
        </p:nvSpPr>
        <p:spPr/>
        <p:txBody>
          <a:bodyPr/>
          <a:lstStyle/>
          <a:p>
            <a:pPr eaLnBrk="1" hangingPunct="1"/>
            <a:r>
              <a:rPr lang="en-US" smtClean="0"/>
              <a:t>Special Note: Linear Equating</a:t>
            </a:r>
          </a:p>
        </p:txBody>
      </p:sp>
      <p:sp>
        <p:nvSpPr>
          <p:cNvPr id="6148" name="Content Placeholder 2"/>
          <p:cNvSpPr>
            <a:spLocks noGrp="1"/>
          </p:cNvSpPr>
          <p:nvPr>
            <p:ph idx="1"/>
          </p:nvPr>
        </p:nvSpPr>
        <p:spPr/>
        <p:txBody>
          <a:bodyPr/>
          <a:lstStyle/>
          <a:p>
            <a:pPr eaLnBrk="1" hangingPunct="1"/>
            <a:r>
              <a:rPr lang="en-US" smtClean="0"/>
              <a:t>The linear equating function is similar to a regression, estimating slope and intercept</a:t>
            </a:r>
          </a:p>
          <a:p>
            <a:pPr eaLnBrk="1" hangingPunct="1"/>
            <a:endParaRPr lang="en-US" smtClean="0"/>
          </a:p>
          <a:p>
            <a:pPr eaLnBrk="1" hangingPunct="1"/>
            <a:endParaRPr lang="en-US" smtClean="0"/>
          </a:p>
          <a:p>
            <a:pPr eaLnBrk="1" hangingPunct="1"/>
            <a:r>
              <a:rPr lang="en-US" smtClean="0"/>
              <a:t>In regression, the ratio of SDs is multiplied by </a:t>
            </a:r>
            <a:r>
              <a:rPr lang="en-US" i="1" smtClean="0"/>
              <a:t>r</a:t>
            </a:r>
            <a:r>
              <a:rPr lang="en-US" smtClean="0"/>
              <a:t>, the correlation between </a:t>
            </a:r>
            <a:r>
              <a:rPr lang="en-US" i="1" smtClean="0"/>
              <a:t>X</a:t>
            </a:r>
            <a:r>
              <a:rPr lang="en-US" smtClean="0"/>
              <a:t> and </a:t>
            </a:r>
            <a:r>
              <a:rPr lang="en-US" i="1" smtClean="0"/>
              <a:t>Y</a:t>
            </a:r>
            <a:r>
              <a:rPr lang="en-US" smtClean="0"/>
              <a:t>. This yields a non-symmetric result, unless </a:t>
            </a:r>
            <a:r>
              <a:rPr lang="en-US" i="1" smtClean="0"/>
              <a:t>r</a:t>
            </a:r>
            <a:r>
              <a:rPr lang="en-US" smtClean="0"/>
              <a:t> = 1.</a:t>
            </a:r>
          </a:p>
        </p:txBody>
      </p:sp>
      <p:graphicFrame>
        <p:nvGraphicFramePr>
          <p:cNvPr id="6146" name="Object 2"/>
          <p:cNvGraphicFramePr>
            <a:graphicFrameLocks noChangeAspect="1"/>
          </p:cNvGraphicFramePr>
          <p:nvPr/>
        </p:nvGraphicFramePr>
        <p:xfrm>
          <a:off x="2179638" y="3108325"/>
          <a:ext cx="5667375" cy="1036638"/>
        </p:xfrm>
        <a:graphic>
          <a:graphicData uri="http://schemas.openxmlformats.org/presentationml/2006/ole">
            <mc:AlternateContent xmlns:mc="http://schemas.openxmlformats.org/markup-compatibility/2006">
              <mc:Choice xmlns:v="urn:schemas-microsoft-com:vml" Requires="v">
                <p:oleObj spid="_x0000_s6156" name="Equation" r:id="rId3" imgW="2577960" imgH="457200" progId="Equation.3">
                  <p:embed/>
                </p:oleObj>
              </mc:Choice>
              <mc:Fallback>
                <p:oleObj name="Equation" r:id="rId3" imgW="2577960" imgH="4572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79638" y="3108325"/>
                        <a:ext cx="5667375" cy="1036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Slide Number Placeholder 4"/>
          <p:cNvSpPr>
            <a:spLocks noGrp="1"/>
          </p:cNvSpPr>
          <p:nvPr>
            <p:ph type="sldNum" sz="quarter" idx="12"/>
          </p:nvPr>
        </p:nvSpPr>
        <p:spPr/>
        <p:txBody>
          <a:bodyPr/>
          <a:lstStyle/>
          <a:p>
            <a:pPr>
              <a:defRPr/>
            </a:pPr>
            <a:fld id="{6F58E93E-D1C6-4066-BE04-01097120EE0B}" type="slidenum">
              <a:rPr lang="en-US" smtClean="0"/>
              <a:pPr>
                <a:defRPr/>
              </a:pPr>
              <a:t>53</a:t>
            </a:fld>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304800" y="311150"/>
            <a:ext cx="9448800" cy="1295400"/>
          </a:xfrm>
        </p:spPr>
        <p:txBody>
          <a:bodyPr/>
          <a:lstStyle/>
          <a:p>
            <a:pPr eaLnBrk="1" hangingPunct="1"/>
            <a:r>
              <a:rPr lang="en-US" dirty="0" smtClean="0"/>
              <a:t>Observed Score Equating Method 3: Equipercentile Equating</a:t>
            </a:r>
          </a:p>
        </p:txBody>
      </p:sp>
      <p:sp>
        <p:nvSpPr>
          <p:cNvPr id="61443" name="Content Placeholder 2"/>
          <p:cNvSpPr>
            <a:spLocks noGrp="1"/>
          </p:cNvSpPr>
          <p:nvPr>
            <p:ph idx="1"/>
          </p:nvPr>
        </p:nvSpPr>
        <p:spPr>
          <a:xfrm>
            <a:off x="304800" y="1812925"/>
            <a:ext cx="9502775" cy="5959475"/>
          </a:xfrm>
        </p:spPr>
        <p:txBody>
          <a:bodyPr/>
          <a:lstStyle/>
          <a:p>
            <a:pPr eaLnBrk="1" hangingPunct="1"/>
            <a:r>
              <a:rPr lang="en-US" dirty="0" smtClean="0"/>
              <a:t>Identify scores on Form X that have the same percentile ranks as scores on Form Y.</a:t>
            </a:r>
          </a:p>
          <a:p>
            <a:pPr eaLnBrk="1" hangingPunct="1"/>
            <a:r>
              <a:rPr lang="en-US" dirty="0" smtClean="0"/>
              <a:t>When </a:t>
            </a:r>
            <a:r>
              <a:rPr lang="en-US" i="1" dirty="0" smtClean="0"/>
              <a:t>X</a:t>
            </a:r>
            <a:r>
              <a:rPr lang="en-US" dirty="0" smtClean="0"/>
              <a:t> and </a:t>
            </a:r>
            <a:r>
              <a:rPr lang="en-US" i="1" dirty="0" smtClean="0"/>
              <a:t>Y</a:t>
            </a:r>
            <a:r>
              <a:rPr lang="en-US" dirty="0" smtClean="0"/>
              <a:t> are continuous random variables, the equipercentile equating function is defined:</a:t>
            </a:r>
          </a:p>
          <a:p>
            <a:pPr eaLnBrk="1" hangingPunct="1">
              <a:buFont typeface="Arial" charset="0"/>
              <a:buNone/>
            </a:pPr>
            <a:r>
              <a:rPr lang="en-US" dirty="0" smtClean="0"/>
              <a:t>	</a:t>
            </a:r>
            <a:r>
              <a:rPr lang="en-US" i="1" dirty="0" err="1" smtClean="0">
                <a:latin typeface="Times New Roman" pitchFamily="18" charset="0"/>
                <a:cs typeface="Times New Roman" pitchFamily="18" charset="0"/>
              </a:rPr>
              <a:t>e</a:t>
            </a:r>
            <a:r>
              <a:rPr lang="en-US" i="1" baseline="-25000" dirty="0" err="1" smtClean="0">
                <a:latin typeface="Times New Roman" pitchFamily="18" charset="0"/>
                <a:cs typeface="Times New Roman" pitchFamily="18" charset="0"/>
              </a:rPr>
              <a:t>Y</a:t>
            </a:r>
            <a:r>
              <a:rPr lang="en-US" dirty="0" smtClean="0">
                <a:latin typeface="Times New Roman" pitchFamily="18" charset="0"/>
                <a:cs typeface="Times New Roman" pitchFamily="18" charset="0"/>
              </a:rPr>
              <a:t>(</a:t>
            </a:r>
            <a:r>
              <a:rPr lang="en-US" i="1" dirty="0">
                <a:latin typeface="Times New Roman" pitchFamily="18" charset="0"/>
                <a:cs typeface="Times New Roman" pitchFamily="18" charset="0"/>
              </a:rPr>
              <a:t>x</a:t>
            </a:r>
            <a:r>
              <a:rPr lang="en-US" dirty="0" smtClean="0">
                <a:latin typeface="Times New Roman" pitchFamily="18" charset="0"/>
                <a:cs typeface="Times New Roman" pitchFamily="18" charset="0"/>
              </a:rPr>
              <a:t>) = </a:t>
            </a:r>
            <a:r>
              <a:rPr lang="en-US" i="1" dirty="0" smtClean="0">
                <a:latin typeface="Times New Roman" pitchFamily="18" charset="0"/>
                <a:cs typeface="Times New Roman" pitchFamily="18" charset="0"/>
              </a:rPr>
              <a:t>y </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G</a:t>
            </a:r>
            <a:r>
              <a:rPr lang="en-US" baseline="30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F</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 where </a:t>
            </a:r>
            <a:r>
              <a:rPr lang="en-US" i="1" dirty="0" smtClean="0">
                <a:latin typeface="Times New Roman" pitchFamily="18" charset="0"/>
                <a:cs typeface="Times New Roman" pitchFamily="18" charset="0"/>
              </a:rPr>
              <a:t>G</a:t>
            </a:r>
            <a:r>
              <a:rPr lang="en-US" dirty="0" smtClean="0">
                <a:latin typeface="Times New Roman" pitchFamily="18" charset="0"/>
                <a:cs typeface="Times New Roman" pitchFamily="18" charset="0"/>
              </a:rPr>
              <a:t>* = </a:t>
            </a:r>
            <a:r>
              <a:rPr lang="en-US" i="1" dirty="0" smtClean="0">
                <a:latin typeface="Times New Roman" pitchFamily="18" charset="0"/>
                <a:cs typeface="Times New Roman" pitchFamily="18" charset="0"/>
              </a:rPr>
              <a:t>G</a:t>
            </a:r>
            <a:r>
              <a:rPr lang="en-US" dirty="0" smtClean="0">
                <a:latin typeface="Times New Roman" pitchFamily="18" charset="0"/>
                <a:cs typeface="Times New Roman" pitchFamily="18" charset="0"/>
              </a:rPr>
              <a:t>.</a:t>
            </a:r>
          </a:p>
          <a:p>
            <a:pPr lvl="1" eaLnBrk="1" hangingPunct="1"/>
            <a:r>
              <a:rPr lang="en-US" i="1" dirty="0" smtClean="0"/>
              <a:t>F</a:t>
            </a:r>
            <a:r>
              <a:rPr lang="en-US" dirty="0" smtClean="0"/>
              <a:t> is the cumulative distribution function of </a:t>
            </a:r>
            <a:r>
              <a:rPr lang="en-US" i="1" dirty="0" smtClean="0"/>
              <a:t>X</a:t>
            </a:r>
          </a:p>
          <a:p>
            <a:pPr lvl="1" eaLnBrk="1" hangingPunct="1"/>
            <a:r>
              <a:rPr lang="en-US" i="1" dirty="0" smtClean="0"/>
              <a:t>G</a:t>
            </a:r>
            <a:r>
              <a:rPr lang="en-US" dirty="0" smtClean="0"/>
              <a:t> is the cumulative distribution function of </a:t>
            </a:r>
            <a:r>
              <a:rPr lang="en-US" i="1" dirty="0" smtClean="0"/>
              <a:t>Y</a:t>
            </a:r>
          </a:p>
          <a:p>
            <a:pPr lvl="1" eaLnBrk="1" hangingPunct="1"/>
            <a:r>
              <a:rPr lang="en-US" i="1" dirty="0" smtClean="0"/>
              <a:t>G</a:t>
            </a:r>
            <a:r>
              <a:rPr lang="en-US" dirty="0" smtClean="0"/>
              <a:t>* is the cumulative distribution function of </a:t>
            </a:r>
            <a:r>
              <a:rPr lang="en-US" dirty="0" err="1" smtClean="0"/>
              <a:t>e</a:t>
            </a:r>
            <a:r>
              <a:rPr lang="en-US" i="1" baseline="-25000" dirty="0" err="1" smtClean="0"/>
              <a:t>Y</a:t>
            </a:r>
            <a:endParaRPr lang="en-US" i="1" baseline="-25000" dirty="0" smtClean="0"/>
          </a:p>
          <a:p>
            <a:pPr lvl="1" eaLnBrk="1" hangingPunct="1"/>
            <a:r>
              <a:rPr lang="en-US" i="1" dirty="0" err="1" smtClean="0"/>
              <a:t>e</a:t>
            </a:r>
            <a:r>
              <a:rPr lang="en-US" i="1" baseline="-25000" dirty="0" err="1" smtClean="0"/>
              <a:t>Y</a:t>
            </a:r>
            <a:r>
              <a:rPr lang="en-US" dirty="0" smtClean="0"/>
              <a:t> is the symmetric equating function to convert scores on Form X to scores on Form Y</a:t>
            </a:r>
          </a:p>
          <a:p>
            <a:pPr eaLnBrk="1" hangingPunct="1">
              <a:buFont typeface="Arial" charset="0"/>
              <a:buNone/>
            </a:pPr>
            <a:endParaRPr lang="en-US" dirty="0" smtClean="0"/>
          </a:p>
        </p:txBody>
      </p:sp>
      <p:sp>
        <p:nvSpPr>
          <p:cNvPr id="4" name="Slide Number Placeholder 3"/>
          <p:cNvSpPr>
            <a:spLocks noGrp="1"/>
          </p:cNvSpPr>
          <p:nvPr>
            <p:ph type="sldNum" sz="quarter" idx="12"/>
          </p:nvPr>
        </p:nvSpPr>
        <p:spPr/>
        <p:txBody>
          <a:bodyPr/>
          <a:lstStyle/>
          <a:p>
            <a:pPr>
              <a:defRPr/>
            </a:pPr>
            <a:fld id="{90F3F83F-D797-4FDC-8A6C-BA07CBA5B1A4}" type="slidenum">
              <a:rPr lang="en-US" smtClean="0"/>
              <a:pPr>
                <a:defRPr/>
              </a:pPr>
              <a:t>54</a:t>
            </a:fld>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pPr eaLnBrk="1" hangingPunct="1"/>
            <a:r>
              <a:rPr lang="en-US" smtClean="0"/>
              <a:t>Percentiles</a:t>
            </a:r>
          </a:p>
        </p:txBody>
      </p:sp>
      <p:sp>
        <p:nvSpPr>
          <p:cNvPr id="62467" name="Content Placeholder 2"/>
          <p:cNvSpPr>
            <a:spLocks noGrp="1"/>
          </p:cNvSpPr>
          <p:nvPr>
            <p:ph idx="1"/>
          </p:nvPr>
        </p:nvSpPr>
        <p:spPr/>
        <p:txBody>
          <a:bodyPr/>
          <a:lstStyle/>
          <a:p>
            <a:pPr eaLnBrk="1" hangingPunct="1"/>
            <a:r>
              <a:rPr lang="en-US" dirty="0" smtClean="0"/>
              <a:t>The percentile rank of a trait value is defined as the percentage of people in a norm group who have values less than or equal to that particular trait value.</a:t>
            </a:r>
          </a:p>
          <a:p>
            <a:pPr eaLnBrk="1" hangingPunct="1"/>
            <a:r>
              <a:rPr lang="en-US" dirty="0" smtClean="0"/>
              <a:t>In practice we do not obtain trait values, but observed test scores (discrete scores).</a:t>
            </a:r>
          </a:p>
          <a:p>
            <a:pPr eaLnBrk="1" hangingPunct="1"/>
            <a:r>
              <a:rPr lang="en-US" dirty="0" smtClean="0"/>
              <a:t>For example, a test score of 28 represents a range of trait values from 27.5 to 28.5.</a:t>
            </a:r>
          </a:p>
        </p:txBody>
      </p:sp>
      <p:sp>
        <p:nvSpPr>
          <p:cNvPr id="4" name="Slide Number Placeholder 3"/>
          <p:cNvSpPr>
            <a:spLocks noGrp="1"/>
          </p:cNvSpPr>
          <p:nvPr>
            <p:ph type="sldNum" sz="quarter" idx="12"/>
          </p:nvPr>
        </p:nvSpPr>
        <p:spPr/>
        <p:txBody>
          <a:bodyPr/>
          <a:lstStyle/>
          <a:p>
            <a:pPr>
              <a:defRPr/>
            </a:pPr>
            <a:fld id="{714AE7B7-B2A2-4674-8097-2CC857F55B2F}" type="slidenum">
              <a:rPr lang="en-US" smtClean="0"/>
              <a:pPr>
                <a:defRPr/>
              </a:pPr>
              <a:t>55</a:t>
            </a:fld>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pPr eaLnBrk="1" hangingPunct="1"/>
            <a:r>
              <a:rPr lang="en-US" smtClean="0"/>
              <a:t>Percentiles</a:t>
            </a:r>
          </a:p>
        </p:txBody>
      </p:sp>
      <p:sp>
        <p:nvSpPr>
          <p:cNvPr id="63491" name="Content Placeholder 2"/>
          <p:cNvSpPr>
            <a:spLocks noGrp="1"/>
          </p:cNvSpPr>
          <p:nvPr>
            <p:ph idx="1"/>
          </p:nvPr>
        </p:nvSpPr>
        <p:spPr>
          <a:xfrm>
            <a:off x="503238" y="1812925"/>
            <a:ext cx="9136062" cy="5441950"/>
          </a:xfrm>
        </p:spPr>
        <p:txBody>
          <a:bodyPr/>
          <a:lstStyle/>
          <a:p>
            <a:pPr eaLnBrk="1" hangingPunct="1"/>
            <a:r>
              <a:rPr lang="en-US" smtClean="0"/>
              <a:t>Because most test scores are discrete rather than continuous, the percentile rank of an integer score is the percentile rank at the midpoint of the interval that contains that score.</a:t>
            </a:r>
          </a:p>
          <a:p>
            <a:pPr eaLnBrk="1" hangingPunct="1"/>
            <a:r>
              <a:rPr lang="en-US" smtClean="0"/>
              <a:t>Trait levels within the interval around the midpoint are assumed to be uniformly distributed.</a:t>
            </a:r>
          </a:p>
        </p:txBody>
      </p:sp>
      <p:sp>
        <p:nvSpPr>
          <p:cNvPr id="4" name="Slide Number Placeholder 3"/>
          <p:cNvSpPr>
            <a:spLocks noGrp="1"/>
          </p:cNvSpPr>
          <p:nvPr>
            <p:ph type="sldNum" sz="quarter" idx="12"/>
          </p:nvPr>
        </p:nvSpPr>
        <p:spPr/>
        <p:txBody>
          <a:bodyPr/>
          <a:lstStyle/>
          <a:p>
            <a:pPr>
              <a:defRPr/>
            </a:pPr>
            <a:fld id="{D636B08C-3742-43D4-BEC3-7F3BD81286F8}" type="slidenum">
              <a:rPr lang="en-US" smtClean="0"/>
              <a:pPr>
                <a:defRPr/>
              </a:pPr>
              <a:t>56</a:t>
            </a:fld>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lstStyle/>
          <a:p>
            <a:pPr eaLnBrk="1" hangingPunct="1"/>
            <a:r>
              <a:rPr lang="en-US" smtClean="0"/>
              <a:t>Percentiles</a:t>
            </a:r>
          </a:p>
        </p:txBody>
      </p:sp>
      <p:sp>
        <p:nvSpPr>
          <p:cNvPr id="64515" name="Content Placeholder 2"/>
          <p:cNvSpPr>
            <a:spLocks noGrp="1"/>
          </p:cNvSpPr>
          <p:nvPr>
            <p:ph idx="1"/>
          </p:nvPr>
        </p:nvSpPr>
        <p:spPr>
          <a:xfrm>
            <a:off x="503238" y="1554163"/>
            <a:ext cx="9051925" cy="5959475"/>
          </a:xfrm>
        </p:spPr>
        <p:txBody>
          <a:bodyPr/>
          <a:lstStyle/>
          <a:p>
            <a:pPr eaLnBrk="1" hangingPunct="1"/>
            <a:r>
              <a:rPr lang="en-US" dirty="0" smtClean="0"/>
              <a:t>The percentile rank of an integer score is the percentile rank at the midpoint of the interval that contains the score.</a:t>
            </a:r>
          </a:p>
          <a:p>
            <a:pPr eaLnBrk="1" hangingPunct="1"/>
            <a:endParaRPr lang="en-US" dirty="0"/>
          </a:p>
          <a:p>
            <a:pPr marL="0" indent="0" eaLnBrk="1" hangingPunct="1">
              <a:buNone/>
            </a:pPr>
            <a:r>
              <a:rPr lang="en-US" dirty="0" smtClean="0"/>
              <a:t>Example: Percentile rank of a score of 28</a:t>
            </a:r>
          </a:p>
          <a:p>
            <a:pPr marL="509588" lvl="1" indent="0" eaLnBrk="1" hangingPunct="1">
              <a:buNone/>
            </a:pPr>
            <a:r>
              <a:rPr lang="en-US" dirty="0" smtClean="0"/>
              <a:t>% of scores at 27 and below + ½ % of scores at 28</a:t>
            </a:r>
          </a:p>
          <a:p>
            <a:pPr marL="509588" lvl="1" indent="0" eaLnBrk="1" hangingPunct="1">
              <a:buNone/>
            </a:pPr>
            <a:r>
              <a:rPr lang="en-US" dirty="0" smtClean="0"/>
              <a:t>Example: if 18% have scores of 27 and below and 5% have scores of 28, the percentile rank of 28 = </a:t>
            </a:r>
          </a:p>
          <a:p>
            <a:pPr marL="509588" lvl="1" indent="0" eaLnBrk="1" hangingPunct="1">
              <a:buNone/>
            </a:pPr>
            <a:r>
              <a:rPr lang="en-US" dirty="0" smtClean="0"/>
              <a:t>18% + ½(5%) = 20.5%</a:t>
            </a:r>
          </a:p>
          <a:p>
            <a:pPr eaLnBrk="1" hangingPunct="1"/>
            <a:endParaRPr lang="en-US" dirty="0" smtClean="0"/>
          </a:p>
        </p:txBody>
      </p:sp>
      <p:sp>
        <p:nvSpPr>
          <p:cNvPr id="4" name="Slide Number Placeholder 3"/>
          <p:cNvSpPr>
            <a:spLocks noGrp="1"/>
          </p:cNvSpPr>
          <p:nvPr>
            <p:ph type="sldNum" sz="quarter" idx="12"/>
          </p:nvPr>
        </p:nvSpPr>
        <p:spPr/>
        <p:txBody>
          <a:bodyPr/>
          <a:lstStyle/>
          <a:p>
            <a:pPr>
              <a:defRPr/>
            </a:pPr>
            <a:fld id="{9C466068-3DD1-4ED7-B591-7A809FA6AC3F}" type="slidenum">
              <a:rPr lang="en-US" smtClean="0"/>
              <a:pPr>
                <a:defRPr/>
              </a:pPr>
              <a:t>57</a:t>
            </a:fld>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pPr eaLnBrk="1" hangingPunct="1"/>
            <a:r>
              <a:rPr lang="en-US" dirty="0" smtClean="0"/>
              <a:t>Equipercentile Equating</a:t>
            </a:r>
          </a:p>
        </p:txBody>
      </p:sp>
      <p:sp>
        <p:nvSpPr>
          <p:cNvPr id="65539" name="Content Placeholder 2"/>
          <p:cNvSpPr>
            <a:spLocks noGrp="1"/>
          </p:cNvSpPr>
          <p:nvPr>
            <p:ph idx="1"/>
          </p:nvPr>
        </p:nvSpPr>
        <p:spPr/>
        <p:txBody>
          <a:bodyPr/>
          <a:lstStyle/>
          <a:p>
            <a:pPr eaLnBrk="1" hangingPunct="1"/>
            <a:r>
              <a:rPr lang="en-US" dirty="0" smtClean="0"/>
              <a:t>Equipercentile equating ensures that the transformed score distributions are identical; which is not true for raw scores. </a:t>
            </a:r>
          </a:p>
          <a:p>
            <a:pPr eaLnBrk="1" hangingPunct="1"/>
            <a:r>
              <a:rPr lang="en-US" dirty="0" smtClean="0"/>
              <a:t>A nonlinear transformation is used to equalize all moments of the two distributions – implying a nonlinear relation between true scores, implying unequal reliabilities.</a:t>
            </a:r>
          </a:p>
          <a:p>
            <a:pPr eaLnBrk="1" hangingPunct="1"/>
            <a:endParaRPr lang="en-US" dirty="0" smtClean="0"/>
          </a:p>
        </p:txBody>
      </p:sp>
      <p:sp>
        <p:nvSpPr>
          <p:cNvPr id="4" name="Slide Number Placeholder 3"/>
          <p:cNvSpPr>
            <a:spLocks noGrp="1"/>
          </p:cNvSpPr>
          <p:nvPr>
            <p:ph type="sldNum" sz="quarter" idx="12"/>
          </p:nvPr>
        </p:nvSpPr>
        <p:spPr/>
        <p:txBody>
          <a:bodyPr/>
          <a:lstStyle/>
          <a:p>
            <a:pPr>
              <a:defRPr/>
            </a:pPr>
            <a:fld id="{587B5AF4-DBB4-4609-994B-D81E3999E8F6}" type="slidenum">
              <a:rPr lang="en-US" smtClean="0"/>
              <a:pPr>
                <a:defRPr/>
              </a:pPr>
              <a:t>58</a:t>
            </a:fld>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pPr eaLnBrk="1" hangingPunct="1"/>
            <a:r>
              <a:rPr lang="en-US" dirty="0" smtClean="0"/>
              <a:t>Equipercentile Equating</a:t>
            </a:r>
          </a:p>
        </p:txBody>
      </p:sp>
      <p:sp>
        <p:nvSpPr>
          <p:cNvPr id="66563" name="Content Placeholder 2"/>
          <p:cNvSpPr>
            <a:spLocks noGrp="1"/>
          </p:cNvSpPr>
          <p:nvPr>
            <p:ph idx="1"/>
          </p:nvPr>
        </p:nvSpPr>
        <p:spPr/>
        <p:txBody>
          <a:bodyPr/>
          <a:lstStyle/>
          <a:p>
            <a:pPr eaLnBrk="1" hangingPunct="1"/>
            <a:r>
              <a:rPr lang="en-US" dirty="0" smtClean="0"/>
              <a:t>When results of equating are applied to discrete scores, the equated Form X score distribution will differ from the Form Y distribution.</a:t>
            </a:r>
          </a:p>
          <a:p>
            <a:pPr eaLnBrk="1" hangingPunct="1"/>
            <a:r>
              <a:rPr lang="en-US" dirty="0" smtClean="0"/>
              <a:t>Smoothing methods have been developed to produce estimates of the empirical distribution and equipercentile relations which have the smoothness property characteristics of the population</a:t>
            </a:r>
          </a:p>
        </p:txBody>
      </p:sp>
      <p:sp>
        <p:nvSpPr>
          <p:cNvPr id="4" name="Slide Number Placeholder 3"/>
          <p:cNvSpPr>
            <a:spLocks noGrp="1"/>
          </p:cNvSpPr>
          <p:nvPr>
            <p:ph type="sldNum" sz="quarter" idx="12"/>
          </p:nvPr>
        </p:nvSpPr>
        <p:spPr/>
        <p:txBody>
          <a:bodyPr/>
          <a:lstStyle/>
          <a:p>
            <a:pPr>
              <a:defRPr/>
            </a:pPr>
            <a:fld id="{82CDD8D2-E15D-475E-AB90-65D6C78EDC63}" type="slidenum">
              <a:rPr lang="en-US" smtClean="0"/>
              <a:pPr>
                <a:defRPr/>
              </a:pPr>
              <a:t>59</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5"/>
          <p:cNvSpPr txBox="1">
            <a:spLocks noChangeArrowheads="1"/>
          </p:cNvSpPr>
          <p:nvPr/>
        </p:nvSpPr>
        <p:spPr bwMode="auto">
          <a:xfrm>
            <a:off x="2506663" y="6908800"/>
            <a:ext cx="5113337" cy="37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70" tIns="50935" rIns="101870" bIns="50935">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atin typeface="Calibri" pitchFamily="34" charset="0"/>
              </a:rPr>
              <a:t>Predicting 2006 Math scores from 2005 Math Scores</a:t>
            </a:r>
          </a:p>
        </p:txBody>
      </p:sp>
      <p:sp>
        <p:nvSpPr>
          <p:cNvPr id="4" name="Slide Number Placeholder 3"/>
          <p:cNvSpPr>
            <a:spLocks noGrp="1"/>
          </p:cNvSpPr>
          <p:nvPr>
            <p:ph type="sldNum" sz="quarter" idx="12"/>
          </p:nvPr>
        </p:nvSpPr>
        <p:spPr/>
        <p:txBody>
          <a:bodyPr/>
          <a:lstStyle/>
          <a:p>
            <a:pPr>
              <a:defRPr/>
            </a:pPr>
            <a:fld id="{12C81C98-0FDA-406F-B3C7-FC7E3BFA5778}" type="slidenum">
              <a:rPr lang="en-US" smtClean="0"/>
              <a:pPr>
                <a:defRPr/>
              </a:pPr>
              <a:t>6</a:t>
            </a:fld>
            <a:endParaRPr lang="en-US"/>
          </a:p>
        </p:txBody>
      </p:sp>
      <p:pic>
        <p:nvPicPr>
          <p:cNvPr id="1946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035050"/>
            <a:ext cx="5943600" cy="570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pPr eaLnBrk="1" hangingPunct="1"/>
            <a:r>
              <a:rPr lang="en-US" smtClean="0"/>
              <a:t>Percentile Framework</a:t>
            </a:r>
          </a:p>
        </p:txBody>
      </p:sp>
      <p:sp>
        <p:nvSpPr>
          <p:cNvPr id="67587" name="Content Placeholder 2"/>
          <p:cNvSpPr>
            <a:spLocks noGrp="1"/>
          </p:cNvSpPr>
          <p:nvPr>
            <p:ph idx="1"/>
          </p:nvPr>
        </p:nvSpPr>
        <p:spPr/>
        <p:txBody>
          <a:bodyPr/>
          <a:lstStyle/>
          <a:p>
            <a:pPr eaLnBrk="1" hangingPunct="1">
              <a:buFont typeface="Arial" charset="0"/>
              <a:buNone/>
            </a:pPr>
            <a:r>
              <a:rPr lang="en-US" i="1" smtClean="0">
                <a:latin typeface="Times New Roman" pitchFamily="18" charset="0"/>
                <a:cs typeface="Times New Roman" pitchFamily="18" charset="0"/>
              </a:rPr>
              <a:t>f</a:t>
            </a:r>
            <a:r>
              <a:rPr lang="en-US" smtClean="0">
                <a:latin typeface="Times New Roman" pitchFamily="18" charset="0"/>
                <a:cs typeface="Times New Roman" pitchFamily="18" charset="0"/>
              </a:rPr>
              <a:t>(</a:t>
            </a:r>
            <a:r>
              <a:rPr lang="en-US" i="1" smtClean="0">
                <a:latin typeface="Times New Roman" pitchFamily="18" charset="0"/>
                <a:cs typeface="Times New Roman" pitchFamily="18" charset="0"/>
              </a:rPr>
              <a:t>x</a:t>
            </a:r>
            <a:r>
              <a:rPr lang="en-US" smtClean="0">
                <a:latin typeface="Times New Roman" pitchFamily="18" charset="0"/>
                <a:cs typeface="Times New Roman" pitchFamily="18" charset="0"/>
              </a:rPr>
              <a:t>) is the discrete density function for </a:t>
            </a:r>
            <a:r>
              <a:rPr lang="en-US" i="1" smtClean="0">
                <a:latin typeface="Times New Roman" pitchFamily="18" charset="0"/>
                <a:cs typeface="Times New Roman" pitchFamily="18" charset="0"/>
              </a:rPr>
              <a:t>X = x</a:t>
            </a:r>
            <a:endParaRPr lang="en-US" smtClean="0">
              <a:latin typeface="Times New Roman" pitchFamily="18" charset="0"/>
              <a:cs typeface="Times New Roman" pitchFamily="18" charset="0"/>
            </a:endParaRPr>
          </a:p>
          <a:p>
            <a:pPr eaLnBrk="1" hangingPunct="1">
              <a:buFont typeface="Arial" charset="0"/>
              <a:buNone/>
            </a:pPr>
            <a:endParaRPr lang="en-US" i="1" smtClean="0">
              <a:latin typeface="Times New Roman" pitchFamily="18" charset="0"/>
              <a:cs typeface="Times New Roman" pitchFamily="18" charset="0"/>
            </a:endParaRPr>
          </a:p>
          <a:p>
            <a:pPr eaLnBrk="1" hangingPunct="1">
              <a:buFont typeface="Arial" charset="0"/>
              <a:buNone/>
            </a:pPr>
            <a:r>
              <a:rPr lang="en-US" i="1" smtClean="0">
                <a:latin typeface="Times New Roman" pitchFamily="18" charset="0"/>
                <a:cs typeface="Times New Roman" pitchFamily="18" charset="0"/>
              </a:rPr>
              <a:t>	 f</a:t>
            </a:r>
            <a:r>
              <a:rPr lang="en-US" smtClean="0">
                <a:latin typeface="Times New Roman" pitchFamily="18" charset="0"/>
                <a:cs typeface="Times New Roman" pitchFamily="18" charset="0"/>
              </a:rPr>
              <a:t>(</a:t>
            </a:r>
            <a:r>
              <a:rPr lang="en-US" i="1" smtClean="0">
                <a:latin typeface="Times New Roman" pitchFamily="18" charset="0"/>
                <a:cs typeface="Times New Roman" pitchFamily="18" charset="0"/>
              </a:rPr>
              <a:t>x</a:t>
            </a:r>
            <a:r>
              <a:rPr lang="en-US" smtClean="0">
                <a:latin typeface="Times New Roman" pitchFamily="18" charset="0"/>
                <a:cs typeface="Times New Roman" pitchFamily="18" charset="0"/>
              </a:rPr>
              <a:t>) </a:t>
            </a:r>
            <a:r>
              <a:rPr lang="en-US" smtClean="0">
                <a:latin typeface="Times New Roman" pitchFamily="18" charset="0"/>
                <a:cs typeface="Times New Roman" pitchFamily="18" charset="0"/>
                <a:sym typeface="Symbol" pitchFamily="18" charset="2"/>
              </a:rPr>
              <a:t> 0 for integer scores </a:t>
            </a:r>
            <a:r>
              <a:rPr lang="en-US" i="1" smtClean="0">
                <a:latin typeface="Times New Roman" pitchFamily="18" charset="0"/>
                <a:cs typeface="Times New Roman" pitchFamily="18" charset="0"/>
                <a:sym typeface="Symbol" pitchFamily="18" charset="2"/>
              </a:rPr>
              <a:t>x</a:t>
            </a:r>
            <a:r>
              <a:rPr lang="en-US" smtClean="0">
                <a:latin typeface="Times New Roman" pitchFamily="18" charset="0"/>
                <a:cs typeface="Times New Roman" pitchFamily="18" charset="0"/>
                <a:sym typeface="Symbol" pitchFamily="18" charset="2"/>
              </a:rPr>
              <a:t> = 0, 1, … </a:t>
            </a:r>
            <a:r>
              <a:rPr lang="en-US" i="1" smtClean="0">
                <a:latin typeface="Times New Roman" pitchFamily="18" charset="0"/>
                <a:cs typeface="Times New Roman" pitchFamily="18" charset="0"/>
                <a:sym typeface="Symbol" pitchFamily="18" charset="2"/>
              </a:rPr>
              <a:t>K</a:t>
            </a:r>
            <a:r>
              <a:rPr lang="en-US" i="1" baseline="-25000" smtClean="0">
                <a:latin typeface="Times New Roman" pitchFamily="18" charset="0"/>
                <a:cs typeface="Times New Roman" pitchFamily="18" charset="0"/>
                <a:sym typeface="Symbol" pitchFamily="18" charset="2"/>
              </a:rPr>
              <a:t>X</a:t>
            </a:r>
            <a:r>
              <a:rPr lang="en-US" smtClean="0">
                <a:latin typeface="Times New Roman" pitchFamily="18" charset="0"/>
                <a:cs typeface="Times New Roman" pitchFamily="18" charset="0"/>
                <a:sym typeface="Symbol" pitchFamily="18" charset="2"/>
              </a:rPr>
              <a:t>;</a:t>
            </a:r>
          </a:p>
          <a:p>
            <a:pPr eaLnBrk="1" hangingPunct="1">
              <a:buFont typeface="Arial" charset="0"/>
              <a:buNone/>
            </a:pPr>
            <a:r>
              <a:rPr lang="en-US" i="1" smtClean="0">
                <a:latin typeface="Times New Roman" pitchFamily="18" charset="0"/>
                <a:cs typeface="Times New Roman" pitchFamily="18" charset="0"/>
                <a:sym typeface="Symbol" pitchFamily="18" charset="2"/>
              </a:rPr>
              <a:t>	</a:t>
            </a:r>
            <a:r>
              <a:rPr lang="en-US" i="1" smtClean="0">
                <a:latin typeface="Times New Roman" pitchFamily="18" charset="0"/>
                <a:cs typeface="Times New Roman" pitchFamily="18" charset="0"/>
              </a:rPr>
              <a:t> f</a:t>
            </a:r>
            <a:r>
              <a:rPr lang="en-US" smtClean="0">
                <a:latin typeface="Times New Roman" pitchFamily="18" charset="0"/>
                <a:cs typeface="Times New Roman" pitchFamily="18" charset="0"/>
              </a:rPr>
              <a:t>(</a:t>
            </a:r>
            <a:r>
              <a:rPr lang="en-US" i="1" smtClean="0">
                <a:latin typeface="Times New Roman" pitchFamily="18" charset="0"/>
                <a:cs typeface="Times New Roman" pitchFamily="18" charset="0"/>
              </a:rPr>
              <a:t>x</a:t>
            </a:r>
            <a:r>
              <a:rPr lang="en-US" smtClean="0">
                <a:latin typeface="Times New Roman" pitchFamily="18" charset="0"/>
                <a:cs typeface="Times New Roman" pitchFamily="18" charset="0"/>
              </a:rPr>
              <a:t>) = 0 otherwise; and</a:t>
            </a:r>
          </a:p>
          <a:p>
            <a:pPr eaLnBrk="1" hangingPunct="1">
              <a:buFont typeface="Arial" charset="0"/>
              <a:buNone/>
            </a:pPr>
            <a:r>
              <a:rPr lang="en-US" i="1" smtClean="0">
                <a:latin typeface="Times New Roman" pitchFamily="18" charset="0"/>
                <a:cs typeface="Times New Roman" pitchFamily="18" charset="0"/>
                <a:sym typeface="Symbol" pitchFamily="18" charset="2"/>
              </a:rPr>
              <a:t>	</a:t>
            </a:r>
            <a:r>
              <a:rPr lang="en-US" i="1" smtClean="0">
                <a:latin typeface="Times New Roman" pitchFamily="18" charset="0"/>
                <a:cs typeface="Times New Roman" pitchFamily="18" charset="0"/>
              </a:rPr>
              <a:t> </a:t>
            </a:r>
            <a:r>
              <a:rPr lang="en-US" smtClean="0">
                <a:latin typeface="Times New Roman" pitchFamily="18" charset="0"/>
                <a:cs typeface="Times New Roman" pitchFamily="18" charset="0"/>
                <a:sym typeface="Symbol" pitchFamily="18" charset="2"/>
              </a:rPr>
              <a:t></a:t>
            </a:r>
            <a:r>
              <a:rPr lang="en-US" i="1" smtClean="0">
                <a:latin typeface="Times New Roman" pitchFamily="18" charset="0"/>
                <a:cs typeface="Times New Roman" pitchFamily="18" charset="0"/>
              </a:rPr>
              <a:t>f</a:t>
            </a:r>
            <a:r>
              <a:rPr lang="en-US" smtClean="0">
                <a:latin typeface="Times New Roman" pitchFamily="18" charset="0"/>
                <a:cs typeface="Times New Roman" pitchFamily="18" charset="0"/>
              </a:rPr>
              <a:t>(</a:t>
            </a:r>
            <a:r>
              <a:rPr lang="en-US" i="1" smtClean="0">
                <a:latin typeface="Times New Roman" pitchFamily="18" charset="0"/>
                <a:cs typeface="Times New Roman" pitchFamily="18" charset="0"/>
              </a:rPr>
              <a:t>x</a:t>
            </a:r>
            <a:r>
              <a:rPr lang="en-US" smtClean="0">
                <a:latin typeface="Times New Roman" pitchFamily="18" charset="0"/>
                <a:cs typeface="Times New Roman" pitchFamily="18" charset="0"/>
              </a:rPr>
              <a:t>) = 1.</a:t>
            </a:r>
            <a:endParaRPr lang="en-US" i="1" smtClean="0">
              <a:latin typeface="Times New Roman" pitchFamily="18" charset="0"/>
              <a:cs typeface="Times New Roman" pitchFamily="18" charset="0"/>
              <a:sym typeface="Symbol" pitchFamily="18" charset="2"/>
            </a:endParaRPr>
          </a:p>
        </p:txBody>
      </p:sp>
      <p:sp>
        <p:nvSpPr>
          <p:cNvPr id="4" name="Slide Number Placeholder 3"/>
          <p:cNvSpPr>
            <a:spLocks noGrp="1"/>
          </p:cNvSpPr>
          <p:nvPr>
            <p:ph type="sldNum" sz="quarter" idx="12"/>
          </p:nvPr>
        </p:nvSpPr>
        <p:spPr/>
        <p:txBody>
          <a:bodyPr/>
          <a:lstStyle/>
          <a:p>
            <a:pPr>
              <a:defRPr/>
            </a:pPr>
            <a:fld id="{E8909CC2-5437-4341-A75E-A4E3F2D4F26A}" type="slidenum">
              <a:rPr lang="en-US" smtClean="0"/>
              <a:pPr>
                <a:defRPr/>
              </a:pPr>
              <a:t>60</a:t>
            </a:fld>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pPr eaLnBrk="1" hangingPunct="1"/>
            <a:endParaRPr lang="en-US" smtClean="0"/>
          </a:p>
        </p:txBody>
      </p:sp>
      <p:sp>
        <p:nvSpPr>
          <p:cNvPr id="68611" name="Content Placeholder 2"/>
          <p:cNvSpPr>
            <a:spLocks noGrp="1"/>
          </p:cNvSpPr>
          <p:nvPr>
            <p:ph idx="1"/>
          </p:nvPr>
        </p:nvSpPr>
        <p:spPr/>
        <p:txBody>
          <a:bodyPr/>
          <a:lstStyle/>
          <a:p>
            <a:pPr eaLnBrk="1" hangingPunct="1">
              <a:buFont typeface="Arial" charset="0"/>
              <a:buNone/>
            </a:pPr>
            <a:r>
              <a:rPr lang="en-US" i="1" smtClean="0">
                <a:latin typeface="Times New Roman" pitchFamily="18" charset="0"/>
                <a:cs typeface="Times New Roman" pitchFamily="18" charset="0"/>
              </a:rPr>
              <a:t>F</a:t>
            </a:r>
            <a:r>
              <a:rPr lang="en-US" smtClean="0">
                <a:latin typeface="Times New Roman" pitchFamily="18" charset="0"/>
                <a:cs typeface="Times New Roman" pitchFamily="18" charset="0"/>
              </a:rPr>
              <a:t>(</a:t>
            </a:r>
            <a:r>
              <a:rPr lang="en-US" i="1" smtClean="0">
                <a:latin typeface="Times New Roman" pitchFamily="18" charset="0"/>
                <a:cs typeface="Times New Roman" pitchFamily="18" charset="0"/>
              </a:rPr>
              <a:t>x</a:t>
            </a:r>
            <a:r>
              <a:rPr lang="en-US" smtClean="0">
                <a:latin typeface="Times New Roman" pitchFamily="18" charset="0"/>
                <a:cs typeface="Times New Roman" pitchFamily="18" charset="0"/>
              </a:rPr>
              <a:t>) is the discrete cumulative distribution function, the proportion of examinees in the population earning a score at or below </a:t>
            </a:r>
            <a:r>
              <a:rPr lang="en-US" i="1" smtClean="0">
                <a:latin typeface="Times New Roman" pitchFamily="18" charset="0"/>
                <a:cs typeface="Times New Roman" pitchFamily="18" charset="0"/>
              </a:rPr>
              <a:t>x.</a:t>
            </a:r>
          </a:p>
          <a:p>
            <a:pPr eaLnBrk="1" hangingPunct="1">
              <a:buFont typeface="Arial" charset="0"/>
              <a:buNone/>
            </a:pPr>
            <a:endParaRPr lang="en-US" i="1" smtClean="0">
              <a:latin typeface="Times New Roman" pitchFamily="18" charset="0"/>
              <a:cs typeface="Times New Roman" pitchFamily="18" charset="0"/>
            </a:endParaRPr>
          </a:p>
          <a:p>
            <a:pPr eaLnBrk="1" hangingPunct="1">
              <a:buFont typeface="Arial" charset="0"/>
              <a:buNone/>
            </a:pPr>
            <a:r>
              <a:rPr lang="en-US" i="1" smtClean="0">
                <a:latin typeface="Times New Roman" pitchFamily="18" charset="0"/>
                <a:cs typeface="Times New Roman" pitchFamily="18" charset="0"/>
              </a:rPr>
              <a:t>	</a:t>
            </a:r>
            <a:r>
              <a:rPr lang="en-US" smtClean="0">
                <a:latin typeface="Times New Roman" pitchFamily="18" charset="0"/>
                <a:cs typeface="Times New Roman" pitchFamily="18" charset="0"/>
              </a:rPr>
              <a:t>0 </a:t>
            </a:r>
            <a:r>
              <a:rPr lang="en-US" smtClean="0">
                <a:latin typeface="Times New Roman" pitchFamily="18" charset="0"/>
                <a:cs typeface="Times New Roman" pitchFamily="18" charset="0"/>
                <a:sym typeface="Symbol" pitchFamily="18" charset="2"/>
              </a:rPr>
              <a:t> </a:t>
            </a:r>
            <a:r>
              <a:rPr lang="en-US" i="1" smtClean="0">
                <a:latin typeface="Times New Roman" pitchFamily="18" charset="0"/>
                <a:cs typeface="Times New Roman" pitchFamily="18" charset="0"/>
                <a:sym typeface="Symbol" pitchFamily="18" charset="2"/>
              </a:rPr>
              <a:t>F</a:t>
            </a:r>
            <a:r>
              <a:rPr lang="en-US" smtClean="0">
                <a:latin typeface="Times New Roman" pitchFamily="18" charset="0"/>
                <a:cs typeface="Times New Roman" pitchFamily="18" charset="0"/>
                <a:sym typeface="Symbol" pitchFamily="18" charset="2"/>
              </a:rPr>
              <a:t>(</a:t>
            </a:r>
            <a:r>
              <a:rPr lang="en-US" i="1" smtClean="0">
                <a:latin typeface="Times New Roman" pitchFamily="18" charset="0"/>
                <a:cs typeface="Times New Roman" pitchFamily="18" charset="0"/>
                <a:sym typeface="Symbol" pitchFamily="18" charset="2"/>
              </a:rPr>
              <a:t>x</a:t>
            </a:r>
            <a:r>
              <a:rPr lang="en-US" smtClean="0">
                <a:latin typeface="Times New Roman" pitchFamily="18" charset="0"/>
                <a:cs typeface="Times New Roman" pitchFamily="18" charset="0"/>
                <a:sym typeface="Symbol" pitchFamily="18" charset="2"/>
              </a:rPr>
              <a:t>)  1 for </a:t>
            </a:r>
            <a:r>
              <a:rPr lang="en-US" i="1" smtClean="0">
                <a:latin typeface="Times New Roman" pitchFamily="18" charset="0"/>
                <a:cs typeface="Times New Roman" pitchFamily="18" charset="0"/>
                <a:sym typeface="Symbol" pitchFamily="18" charset="2"/>
              </a:rPr>
              <a:t>x</a:t>
            </a:r>
            <a:r>
              <a:rPr lang="en-US" smtClean="0">
                <a:latin typeface="Times New Roman" pitchFamily="18" charset="0"/>
                <a:cs typeface="Times New Roman" pitchFamily="18" charset="0"/>
                <a:sym typeface="Symbol" pitchFamily="18" charset="2"/>
              </a:rPr>
              <a:t> = 0, 1, … </a:t>
            </a:r>
            <a:r>
              <a:rPr lang="en-US" i="1" smtClean="0">
                <a:latin typeface="Times New Roman" pitchFamily="18" charset="0"/>
                <a:cs typeface="Times New Roman" pitchFamily="18" charset="0"/>
                <a:sym typeface="Symbol" pitchFamily="18" charset="2"/>
              </a:rPr>
              <a:t>K</a:t>
            </a:r>
            <a:r>
              <a:rPr lang="en-US" i="1" baseline="-25000" smtClean="0">
                <a:latin typeface="Times New Roman" pitchFamily="18" charset="0"/>
                <a:cs typeface="Times New Roman" pitchFamily="18" charset="0"/>
                <a:sym typeface="Symbol" pitchFamily="18" charset="2"/>
              </a:rPr>
              <a:t>X</a:t>
            </a:r>
            <a:r>
              <a:rPr lang="en-US" smtClean="0">
                <a:latin typeface="Times New Roman" pitchFamily="18" charset="0"/>
                <a:cs typeface="Times New Roman" pitchFamily="18" charset="0"/>
                <a:sym typeface="Symbol" pitchFamily="18" charset="2"/>
              </a:rPr>
              <a:t>;</a:t>
            </a:r>
          </a:p>
          <a:p>
            <a:pPr eaLnBrk="1" hangingPunct="1">
              <a:buFont typeface="Arial" charset="0"/>
              <a:buNone/>
            </a:pPr>
            <a:r>
              <a:rPr lang="en-US" smtClean="0">
                <a:latin typeface="Times New Roman" pitchFamily="18" charset="0"/>
                <a:cs typeface="Times New Roman" pitchFamily="18" charset="0"/>
                <a:sym typeface="Symbol" pitchFamily="18" charset="2"/>
              </a:rPr>
              <a:t>	</a:t>
            </a:r>
            <a:r>
              <a:rPr lang="en-US" i="1" smtClean="0">
                <a:latin typeface="Times New Roman" pitchFamily="18" charset="0"/>
                <a:cs typeface="Times New Roman" pitchFamily="18" charset="0"/>
                <a:sym typeface="Symbol" pitchFamily="18" charset="2"/>
              </a:rPr>
              <a:t> F</a:t>
            </a:r>
            <a:r>
              <a:rPr lang="en-US" smtClean="0">
                <a:latin typeface="Times New Roman" pitchFamily="18" charset="0"/>
                <a:cs typeface="Times New Roman" pitchFamily="18" charset="0"/>
                <a:sym typeface="Symbol" pitchFamily="18" charset="2"/>
              </a:rPr>
              <a:t>(</a:t>
            </a:r>
            <a:r>
              <a:rPr lang="en-US" i="1" smtClean="0">
                <a:latin typeface="Times New Roman" pitchFamily="18" charset="0"/>
                <a:cs typeface="Times New Roman" pitchFamily="18" charset="0"/>
                <a:sym typeface="Symbol" pitchFamily="18" charset="2"/>
              </a:rPr>
              <a:t>x</a:t>
            </a:r>
            <a:r>
              <a:rPr lang="en-US" smtClean="0">
                <a:latin typeface="Times New Roman" pitchFamily="18" charset="0"/>
                <a:cs typeface="Times New Roman" pitchFamily="18" charset="0"/>
                <a:sym typeface="Symbol" pitchFamily="18" charset="2"/>
              </a:rPr>
              <a:t>) = 0 for </a:t>
            </a:r>
            <a:r>
              <a:rPr lang="en-US" i="1" smtClean="0">
                <a:latin typeface="Times New Roman" pitchFamily="18" charset="0"/>
                <a:cs typeface="Times New Roman" pitchFamily="18" charset="0"/>
                <a:sym typeface="Symbol" pitchFamily="18" charset="2"/>
              </a:rPr>
              <a:t>x</a:t>
            </a:r>
            <a:r>
              <a:rPr lang="en-US" smtClean="0">
                <a:latin typeface="Times New Roman" pitchFamily="18" charset="0"/>
                <a:cs typeface="Times New Roman" pitchFamily="18" charset="0"/>
                <a:sym typeface="Symbol" pitchFamily="18" charset="2"/>
              </a:rPr>
              <a:t> &lt; 0; and</a:t>
            </a:r>
          </a:p>
          <a:p>
            <a:pPr eaLnBrk="1" hangingPunct="1">
              <a:buFont typeface="Arial" charset="0"/>
              <a:buNone/>
            </a:pPr>
            <a:r>
              <a:rPr lang="en-US" smtClean="0">
                <a:latin typeface="Times New Roman" pitchFamily="18" charset="0"/>
                <a:cs typeface="Times New Roman" pitchFamily="18" charset="0"/>
                <a:sym typeface="Symbol" pitchFamily="18" charset="2"/>
              </a:rPr>
              <a:t>	</a:t>
            </a:r>
            <a:r>
              <a:rPr lang="en-US" i="1" smtClean="0">
                <a:latin typeface="Times New Roman" pitchFamily="18" charset="0"/>
                <a:cs typeface="Times New Roman" pitchFamily="18" charset="0"/>
                <a:sym typeface="Symbol" pitchFamily="18" charset="2"/>
              </a:rPr>
              <a:t> F</a:t>
            </a:r>
            <a:r>
              <a:rPr lang="en-US" smtClean="0">
                <a:latin typeface="Times New Roman" pitchFamily="18" charset="0"/>
                <a:cs typeface="Times New Roman" pitchFamily="18" charset="0"/>
                <a:sym typeface="Symbol" pitchFamily="18" charset="2"/>
              </a:rPr>
              <a:t>(</a:t>
            </a:r>
            <a:r>
              <a:rPr lang="en-US" i="1" smtClean="0">
                <a:latin typeface="Times New Roman" pitchFamily="18" charset="0"/>
                <a:cs typeface="Times New Roman" pitchFamily="18" charset="0"/>
                <a:sym typeface="Symbol" pitchFamily="18" charset="2"/>
              </a:rPr>
              <a:t>x</a:t>
            </a:r>
            <a:r>
              <a:rPr lang="en-US" smtClean="0">
                <a:latin typeface="Times New Roman" pitchFamily="18" charset="0"/>
                <a:cs typeface="Times New Roman" pitchFamily="18" charset="0"/>
                <a:sym typeface="Symbol" pitchFamily="18" charset="2"/>
              </a:rPr>
              <a:t>) = 1 for </a:t>
            </a:r>
            <a:r>
              <a:rPr lang="en-US" i="1" smtClean="0">
                <a:latin typeface="Times New Roman" pitchFamily="18" charset="0"/>
                <a:cs typeface="Times New Roman" pitchFamily="18" charset="0"/>
                <a:sym typeface="Symbol" pitchFamily="18" charset="2"/>
              </a:rPr>
              <a:t>x</a:t>
            </a:r>
            <a:r>
              <a:rPr lang="en-US" smtClean="0">
                <a:latin typeface="Times New Roman" pitchFamily="18" charset="0"/>
                <a:cs typeface="Times New Roman" pitchFamily="18" charset="0"/>
                <a:sym typeface="Symbol" pitchFamily="18" charset="2"/>
              </a:rPr>
              <a:t> &gt; </a:t>
            </a:r>
            <a:r>
              <a:rPr lang="en-US" i="1" smtClean="0">
                <a:latin typeface="Times New Roman" pitchFamily="18" charset="0"/>
                <a:cs typeface="Times New Roman" pitchFamily="18" charset="0"/>
                <a:sym typeface="Symbol" pitchFamily="18" charset="2"/>
              </a:rPr>
              <a:t>K</a:t>
            </a:r>
            <a:r>
              <a:rPr lang="en-US" i="1" baseline="-25000" smtClean="0">
                <a:latin typeface="Times New Roman" pitchFamily="18" charset="0"/>
                <a:cs typeface="Times New Roman" pitchFamily="18" charset="0"/>
                <a:sym typeface="Symbol" pitchFamily="18" charset="2"/>
              </a:rPr>
              <a:t>X</a:t>
            </a:r>
            <a:r>
              <a:rPr lang="en-US" i="1" smtClean="0">
                <a:latin typeface="Times New Roman" pitchFamily="18" charset="0"/>
                <a:cs typeface="Times New Roman" pitchFamily="18" charset="0"/>
                <a:sym typeface="Symbol" pitchFamily="18" charset="2"/>
              </a:rPr>
              <a:t>.</a:t>
            </a:r>
            <a:endParaRPr lang="en-US"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5E9EA427-EA3E-4278-8ADA-F2B614F33B7C}" type="slidenum">
              <a:rPr lang="en-US" smtClean="0"/>
              <a:pPr>
                <a:defRPr/>
              </a:pPr>
              <a:t>61</a:t>
            </a:fld>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3238" y="990600"/>
            <a:ext cx="9304337" cy="5953125"/>
          </a:xfrm>
        </p:spPr>
        <p:txBody>
          <a:bodyPr/>
          <a:lstStyle/>
          <a:p>
            <a:pPr marL="382015" indent="-382015" eaLnBrk="1" hangingPunct="1">
              <a:buFont typeface="Arial" charset="0"/>
              <a:buNone/>
              <a:defRPr/>
            </a:pP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 is the integer that is closest to </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 a </a:t>
            </a:r>
            <a:r>
              <a:rPr lang="en-US" dirty="0" err="1" smtClean="0">
                <a:latin typeface="Times New Roman" pitchFamily="18" charset="0"/>
                <a:cs typeface="Times New Roman" pitchFamily="18" charset="0"/>
              </a:rPr>
              <a:t>noninteger</a:t>
            </a:r>
            <a:r>
              <a:rPr lang="en-US" dirty="0" smtClean="0">
                <a:latin typeface="Times New Roman" pitchFamily="18" charset="0"/>
                <a:cs typeface="Times New Roman" pitchFamily="18" charset="0"/>
              </a:rPr>
              <a:t> value, where </a:t>
            </a:r>
            <a:endParaRPr lang="en-US" dirty="0">
              <a:latin typeface="Times New Roman" pitchFamily="18" charset="0"/>
              <a:cs typeface="Times New Roman" pitchFamily="18" charset="0"/>
            </a:endParaRPr>
          </a:p>
          <a:p>
            <a:pPr marL="382015" indent="-382015" eaLnBrk="1" hangingPunct="1">
              <a:buFont typeface="Arial" charset="0"/>
              <a:buNone/>
              <a:defRPr/>
            </a:pPr>
            <a:r>
              <a:rPr lang="en-US" i="1" dirty="0" smtClean="0">
                <a:latin typeface="Times New Roman" pitchFamily="18" charset="0"/>
                <a:cs typeface="Times New Roman" pitchFamily="18" charset="0"/>
              </a:rPr>
              <a:t>	x</a:t>
            </a:r>
            <a:r>
              <a:rPr lang="en-US" dirty="0" smtClean="0">
                <a:latin typeface="Times New Roman" pitchFamily="18" charset="0"/>
                <a:cs typeface="Times New Roman" pitchFamily="18" charset="0"/>
              </a:rPr>
              <a:t>* - .5 </a:t>
            </a:r>
            <a:r>
              <a:rPr lang="en-US" dirty="0" smtClean="0">
                <a:latin typeface="Times New Roman" pitchFamily="18" charset="0"/>
                <a:cs typeface="Times New Roman" pitchFamily="18" charset="0"/>
                <a:sym typeface="Symbol"/>
              </a:rPr>
              <a:t> </a:t>
            </a:r>
            <a:r>
              <a:rPr lang="en-US" i="1" dirty="0" smtClean="0">
                <a:latin typeface="Times New Roman" pitchFamily="18" charset="0"/>
                <a:cs typeface="Times New Roman" pitchFamily="18" charset="0"/>
                <a:sym typeface="Symbol"/>
              </a:rPr>
              <a:t>x</a:t>
            </a:r>
            <a:r>
              <a:rPr lang="en-US" dirty="0" smtClean="0">
                <a:latin typeface="Times New Roman" pitchFamily="18" charset="0"/>
                <a:cs typeface="Times New Roman" pitchFamily="18" charset="0"/>
                <a:sym typeface="Symbol"/>
              </a:rPr>
              <a:t>  </a:t>
            </a:r>
            <a:r>
              <a:rPr lang="en-US" i="1" dirty="0" smtClean="0">
                <a:latin typeface="Times New Roman" pitchFamily="18" charset="0"/>
                <a:cs typeface="Times New Roman" pitchFamily="18" charset="0"/>
                <a:sym typeface="Symbol"/>
              </a:rPr>
              <a:t>x</a:t>
            </a:r>
            <a:r>
              <a:rPr lang="en-US" dirty="0" smtClean="0">
                <a:latin typeface="Times New Roman" pitchFamily="18" charset="0"/>
                <a:cs typeface="Times New Roman" pitchFamily="18" charset="0"/>
                <a:sym typeface="Symbol"/>
              </a:rPr>
              <a:t>* + .5</a:t>
            </a:r>
          </a:p>
          <a:p>
            <a:pPr marL="382015" indent="-382015" eaLnBrk="1" hangingPunct="1">
              <a:buFont typeface="Arial" charset="0"/>
              <a:buNone/>
              <a:defRPr/>
            </a:pPr>
            <a:endParaRPr lang="en-US" sz="1300" dirty="0" smtClean="0">
              <a:latin typeface="Times New Roman" pitchFamily="18" charset="0"/>
              <a:cs typeface="Times New Roman" pitchFamily="18" charset="0"/>
              <a:sym typeface="Symbol"/>
            </a:endParaRPr>
          </a:p>
          <a:p>
            <a:pPr marL="382015" indent="-382015" eaLnBrk="1" hangingPunct="1">
              <a:buFont typeface="Arial" charset="0"/>
              <a:buNone/>
              <a:defRPr/>
            </a:pPr>
            <a:r>
              <a:rPr lang="en-US" dirty="0" smtClean="0">
                <a:latin typeface="Times New Roman" pitchFamily="18" charset="0"/>
                <a:cs typeface="Times New Roman" pitchFamily="18" charset="0"/>
                <a:sym typeface="Symbol"/>
              </a:rPr>
              <a:t>Percentile rank function for Form X is</a:t>
            </a:r>
          </a:p>
          <a:p>
            <a:pPr marL="382015" indent="-382015" eaLnBrk="1" hangingPunct="1">
              <a:buFont typeface="Arial" charset="0"/>
              <a:buNone/>
              <a:defRPr/>
            </a:pPr>
            <a:endParaRPr lang="en-US" sz="1300" dirty="0" smtClean="0">
              <a:latin typeface="Times New Roman" pitchFamily="18" charset="0"/>
              <a:cs typeface="Times New Roman" pitchFamily="18" charset="0"/>
              <a:sym typeface="Symbol"/>
            </a:endParaRPr>
          </a:p>
          <a:p>
            <a:pPr marL="382015" indent="-382015" eaLnBrk="1" hangingPunct="1">
              <a:buFont typeface="Arial" charset="0"/>
              <a:buNone/>
              <a:defRPr/>
            </a:pPr>
            <a:r>
              <a:rPr lang="en-US" dirty="0" smtClean="0">
                <a:latin typeface="Times New Roman" pitchFamily="18" charset="0"/>
                <a:cs typeface="Times New Roman" pitchFamily="18" charset="0"/>
                <a:sym typeface="Symbol"/>
              </a:rPr>
              <a:t>P(</a:t>
            </a:r>
            <a:r>
              <a:rPr lang="en-US" i="1" dirty="0" smtClean="0">
                <a:latin typeface="Times New Roman" pitchFamily="18" charset="0"/>
                <a:cs typeface="Times New Roman" pitchFamily="18" charset="0"/>
                <a:sym typeface="Symbol"/>
              </a:rPr>
              <a:t>x</a:t>
            </a:r>
            <a:r>
              <a:rPr lang="en-US" dirty="0" smtClean="0">
                <a:latin typeface="Times New Roman" pitchFamily="18" charset="0"/>
                <a:cs typeface="Times New Roman" pitchFamily="18" charset="0"/>
                <a:sym typeface="Symbol"/>
              </a:rPr>
              <a:t>) = 100{</a:t>
            </a:r>
            <a:r>
              <a:rPr lang="en-US" i="1" dirty="0" smtClean="0">
                <a:latin typeface="Times New Roman" pitchFamily="18" charset="0"/>
                <a:cs typeface="Times New Roman" pitchFamily="18" charset="0"/>
                <a:sym typeface="Symbol"/>
              </a:rPr>
              <a:t>F</a:t>
            </a:r>
            <a:r>
              <a:rPr lang="en-US" dirty="0" smtClean="0">
                <a:latin typeface="Times New Roman" pitchFamily="18" charset="0"/>
                <a:cs typeface="Times New Roman" pitchFamily="18" charset="0"/>
                <a:sym typeface="Symbol"/>
              </a:rPr>
              <a:t>(</a:t>
            </a:r>
            <a:r>
              <a:rPr lang="en-US" i="1" dirty="0" smtClean="0">
                <a:latin typeface="Times New Roman" pitchFamily="18" charset="0"/>
                <a:cs typeface="Times New Roman" pitchFamily="18" charset="0"/>
                <a:sym typeface="Symbol"/>
              </a:rPr>
              <a:t>x</a:t>
            </a:r>
            <a:r>
              <a:rPr lang="en-US" dirty="0" smtClean="0">
                <a:latin typeface="Times New Roman" pitchFamily="18" charset="0"/>
                <a:cs typeface="Times New Roman" pitchFamily="18" charset="0"/>
                <a:sym typeface="Symbol"/>
              </a:rPr>
              <a:t>*-1)+[</a:t>
            </a:r>
            <a:r>
              <a:rPr lang="en-US" i="1" dirty="0" smtClean="0">
                <a:latin typeface="Times New Roman" pitchFamily="18" charset="0"/>
                <a:cs typeface="Times New Roman" pitchFamily="18" charset="0"/>
                <a:sym typeface="Symbol"/>
              </a:rPr>
              <a:t>x</a:t>
            </a:r>
            <a:r>
              <a:rPr lang="en-US" dirty="0" smtClean="0">
                <a:latin typeface="Times New Roman" pitchFamily="18" charset="0"/>
                <a:cs typeface="Times New Roman" pitchFamily="18" charset="0"/>
                <a:sym typeface="Symbol"/>
              </a:rPr>
              <a:t>-(</a:t>
            </a:r>
            <a:r>
              <a:rPr lang="en-US" i="1" dirty="0" smtClean="0">
                <a:latin typeface="Times New Roman" pitchFamily="18" charset="0"/>
                <a:cs typeface="Times New Roman" pitchFamily="18" charset="0"/>
                <a:sym typeface="Symbol"/>
              </a:rPr>
              <a:t>x</a:t>
            </a:r>
            <a:r>
              <a:rPr lang="en-US" dirty="0" smtClean="0">
                <a:latin typeface="Times New Roman" pitchFamily="18" charset="0"/>
                <a:cs typeface="Times New Roman" pitchFamily="18" charset="0"/>
                <a:sym typeface="Symbol"/>
              </a:rPr>
              <a:t>*-.5)][</a:t>
            </a:r>
            <a:r>
              <a:rPr lang="en-US" i="1" dirty="0" smtClean="0">
                <a:latin typeface="Times New Roman" pitchFamily="18" charset="0"/>
                <a:cs typeface="Times New Roman" pitchFamily="18" charset="0"/>
                <a:sym typeface="Symbol"/>
              </a:rPr>
              <a:t>F</a:t>
            </a:r>
            <a:r>
              <a:rPr lang="en-US" dirty="0" smtClean="0">
                <a:latin typeface="Times New Roman" pitchFamily="18" charset="0"/>
                <a:cs typeface="Times New Roman" pitchFamily="18" charset="0"/>
                <a:sym typeface="Symbol"/>
              </a:rPr>
              <a:t>(</a:t>
            </a:r>
            <a:r>
              <a:rPr lang="en-US" i="1" dirty="0" smtClean="0">
                <a:latin typeface="Times New Roman" pitchFamily="18" charset="0"/>
                <a:cs typeface="Times New Roman" pitchFamily="18" charset="0"/>
                <a:sym typeface="Symbol"/>
              </a:rPr>
              <a:t>x</a:t>
            </a:r>
            <a:r>
              <a:rPr lang="en-US" dirty="0" smtClean="0">
                <a:latin typeface="Times New Roman" pitchFamily="18" charset="0"/>
                <a:cs typeface="Times New Roman" pitchFamily="18" charset="0"/>
                <a:sym typeface="Symbol"/>
              </a:rPr>
              <a:t>*)-</a:t>
            </a:r>
            <a:r>
              <a:rPr lang="en-US" i="1" dirty="0" smtClean="0">
                <a:latin typeface="Times New Roman" pitchFamily="18" charset="0"/>
                <a:cs typeface="Times New Roman" pitchFamily="18" charset="0"/>
                <a:sym typeface="Symbol"/>
              </a:rPr>
              <a:t>F</a:t>
            </a:r>
            <a:r>
              <a:rPr lang="en-US" dirty="0" smtClean="0">
                <a:latin typeface="Times New Roman" pitchFamily="18" charset="0"/>
                <a:cs typeface="Times New Roman" pitchFamily="18" charset="0"/>
                <a:sym typeface="Symbol"/>
              </a:rPr>
              <a:t>(</a:t>
            </a:r>
            <a:r>
              <a:rPr lang="en-US" i="1" dirty="0" smtClean="0">
                <a:latin typeface="Times New Roman" pitchFamily="18" charset="0"/>
                <a:cs typeface="Times New Roman" pitchFamily="18" charset="0"/>
                <a:sym typeface="Symbol"/>
              </a:rPr>
              <a:t>x</a:t>
            </a:r>
            <a:r>
              <a:rPr lang="en-US" dirty="0" smtClean="0">
                <a:latin typeface="Times New Roman" pitchFamily="18" charset="0"/>
                <a:cs typeface="Times New Roman" pitchFamily="18" charset="0"/>
                <a:sym typeface="Symbol"/>
              </a:rPr>
              <a:t>*-1)]}.</a:t>
            </a:r>
          </a:p>
          <a:p>
            <a:pPr marL="382015" indent="-382015" eaLnBrk="1" hangingPunct="1">
              <a:buFont typeface="Arial" charset="0"/>
              <a:buNone/>
              <a:defRPr/>
            </a:pPr>
            <a:r>
              <a:rPr lang="en-US" dirty="0" smtClean="0">
                <a:latin typeface="Times New Roman" pitchFamily="18" charset="0"/>
                <a:cs typeface="Times New Roman" pitchFamily="18" charset="0"/>
                <a:sym typeface="Symbol"/>
              </a:rPr>
              <a:t>			-.5  </a:t>
            </a:r>
            <a:r>
              <a:rPr lang="en-US" i="1" dirty="0" smtClean="0">
                <a:latin typeface="Times New Roman" pitchFamily="18" charset="0"/>
                <a:cs typeface="Times New Roman" pitchFamily="18" charset="0"/>
                <a:sym typeface="Symbol"/>
              </a:rPr>
              <a:t>x</a:t>
            </a:r>
            <a:r>
              <a:rPr lang="en-US" dirty="0" smtClean="0">
                <a:latin typeface="Times New Roman" pitchFamily="18" charset="0"/>
                <a:cs typeface="Times New Roman" pitchFamily="18" charset="0"/>
                <a:sym typeface="Symbol"/>
              </a:rPr>
              <a:t>  </a:t>
            </a:r>
            <a:r>
              <a:rPr lang="en-US" i="1" dirty="0" err="1" smtClean="0">
                <a:latin typeface="Times New Roman" pitchFamily="18" charset="0"/>
                <a:cs typeface="Times New Roman" pitchFamily="18" charset="0"/>
                <a:sym typeface="Symbol"/>
              </a:rPr>
              <a:t>K</a:t>
            </a:r>
            <a:r>
              <a:rPr lang="en-US" i="1" baseline="-25000" dirty="0" err="1" smtClean="0">
                <a:latin typeface="Times New Roman" pitchFamily="18" charset="0"/>
                <a:cs typeface="Times New Roman" pitchFamily="18" charset="0"/>
                <a:sym typeface="Symbol"/>
              </a:rPr>
              <a:t>x</a:t>
            </a:r>
            <a:r>
              <a:rPr lang="en-US" dirty="0" smtClean="0">
                <a:latin typeface="Times New Roman" pitchFamily="18" charset="0"/>
                <a:cs typeface="Times New Roman" pitchFamily="18" charset="0"/>
                <a:sym typeface="Symbol"/>
              </a:rPr>
              <a:t> + .5</a:t>
            </a:r>
          </a:p>
          <a:p>
            <a:pPr marL="849313" indent="-849313" eaLnBrk="1" hangingPunct="1">
              <a:buFont typeface="Arial" charset="0"/>
              <a:buNone/>
              <a:defRPr/>
            </a:pPr>
            <a:r>
              <a:rPr lang="en-US" dirty="0" smtClean="0">
                <a:latin typeface="Times New Roman" pitchFamily="18" charset="0"/>
                <a:cs typeface="Times New Roman" pitchFamily="18" charset="0"/>
                <a:sym typeface="Symbol"/>
              </a:rPr>
              <a:t>	= 0,  </a:t>
            </a:r>
            <a:r>
              <a:rPr lang="en-US" i="1" dirty="0" smtClean="0">
                <a:latin typeface="Times New Roman" pitchFamily="18" charset="0"/>
                <a:cs typeface="Times New Roman" pitchFamily="18" charset="0"/>
                <a:sym typeface="Symbol"/>
              </a:rPr>
              <a:t>x &lt; -.5</a:t>
            </a:r>
          </a:p>
          <a:p>
            <a:pPr marL="849313" indent="-849313" eaLnBrk="1" hangingPunct="1">
              <a:buFont typeface="Arial" charset="0"/>
              <a:buNone/>
              <a:defRPr/>
            </a:pPr>
            <a:r>
              <a:rPr lang="en-US" i="1" dirty="0" smtClean="0">
                <a:latin typeface="Times New Roman" pitchFamily="18" charset="0"/>
                <a:cs typeface="Times New Roman" pitchFamily="18" charset="0"/>
                <a:sym typeface="Symbol"/>
              </a:rPr>
              <a:t>	= </a:t>
            </a:r>
            <a:r>
              <a:rPr lang="en-US" dirty="0" smtClean="0">
                <a:latin typeface="Times New Roman" pitchFamily="18" charset="0"/>
                <a:cs typeface="Times New Roman" pitchFamily="18" charset="0"/>
                <a:sym typeface="Symbol"/>
              </a:rPr>
              <a:t>100,  </a:t>
            </a:r>
            <a:r>
              <a:rPr lang="en-US" i="1" dirty="0" smtClean="0">
                <a:latin typeface="Times New Roman" pitchFamily="18" charset="0"/>
                <a:cs typeface="Times New Roman" pitchFamily="18" charset="0"/>
                <a:sym typeface="Symbol"/>
              </a:rPr>
              <a:t>x</a:t>
            </a:r>
            <a:r>
              <a:rPr lang="en-US" dirty="0" smtClean="0">
                <a:latin typeface="Times New Roman" pitchFamily="18" charset="0"/>
                <a:cs typeface="Times New Roman" pitchFamily="18" charset="0"/>
                <a:sym typeface="Symbol"/>
              </a:rPr>
              <a:t>  </a:t>
            </a:r>
            <a:r>
              <a:rPr lang="en-US" i="1" dirty="0" err="1" smtClean="0">
                <a:latin typeface="Times New Roman" pitchFamily="18" charset="0"/>
                <a:cs typeface="Times New Roman" pitchFamily="18" charset="0"/>
                <a:sym typeface="Symbol"/>
              </a:rPr>
              <a:t>K</a:t>
            </a:r>
            <a:r>
              <a:rPr lang="en-US" i="1" baseline="-25000" dirty="0" err="1" smtClean="0">
                <a:latin typeface="Times New Roman" pitchFamily="18" charset="0"/>
                <a:cs typeface="Times New Roman" pitchFamily="18" charset="0"/>
                <a:sym typeface="Symbol"/>
              </a:rPr>
              <a:t>x</a:t>
            </a:r>
            <a:r>
              <a:rPr lang="en-US" dirty="0" smtClean="0">
                <a:latin typeface="Times New Roman" pitchFamily="18" charset="0"/>
                <a:cs typeface="Times New Roman" pitchFamily="18" charset="0"/>
                <a:sym typeface="Symbol"/>
              </a:rPr>
              <a:t> + .5</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F8F190C-F5D6-4EA1-86D2-0A95EC9D818A}" type="slidenum">
              <a:rPr lang="en-US" smtClean="0"/>
              <a:pPr>
                <a:defRPr/>
              </a:pPr>
              <a:t>62</a:t>
            </a:fld>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lstStyle/>
          <a:p>
            <a:pPr eaLnBrk="1" hangingPunct="1"/>
            <a:r>
              <a:rPr lang="en-US" smtClean="0"/>
              <a:t>Percentile Computation Example</a:t>
            </a:r>
          </a:p>
        </p:txBody>
      </p:sp>
      <p:sp>
        <p:nvSpPr>
          <p:cNvPr id="70659" name="Content Placeholder 2"/>
          <p:cNvSpPr>
            <a:spLocks noGrp="1"/>
          </p:cNvSpPr>
          <p:nvPr>
            <p:ph idx="1"/>
          </p:nvPr>
        </p:nvSpPr>
        <p:spPr>
          <a:xfrm>
            <a:off x="503238" y="1812925"/>
            <a:ext cx="9304337" cy="5130800"/>
          </a:xfrm>
        </p:spPr>
        <p:txBody>
          <a:bodyPr/>
          <a:lstStyle/>
          <a:p>
            <a:pPr eaLnBrk="1" hangingPunct="1">
              <a:buFont typeface="Arial" charset="0"/>
              <a:buNone/>
            </a:pPr>
            <a:r>
              <a:rPr lang="en-US" dirty="0" smtClean="0">
                <a:latin typeface="Times New Roman" pitchFamily="18" charset="0"/>
                <a:cs typeface="Times New Roman" pitchFamily="18" charset="0"/>
                <a:sym typeface="Symbol" pitchFamily="18" charset="2"/>
              </a:rPr>
              <a:t>P(</a:t>
            </a:r>
            <a:r>
              <a:rPr lang="en-US" i="1" dirty="0" smtClean="0">
                <a:latin typeface="Times New Roman" pitchFamily="18" charset="0"/>
                <a:cs typeface="Times New Roman" pitchFamily="18" charset="0"/>
                <a:sym typeface="Symbol" pitchFamily="18" charset="2"/>
              </a:rPr>
              <a:t>x</a:t>
            </a:r>
            <a:r>
              <a:rPr lang="en-US" dirty="0" smtClean="0">
                <a:latin typeface="Times New Roman" pitchFamily="18" charset="0"/>
                <a:cs typeface="Times New Roman" pitchFamily="18" charset="0"/>
                <a:sym typeface="Symbol" pitchFamily="18" charset="2"/>
              </a:rPr>
              <a:t>) = 100{</a:t>
            </a:r>
            <a:r>
              <a:rPr lang="en-US" i="1" dirty="0" smtClean="0">
                <a:latin typeface="Times New Roman" pitchFamily="18" charset="0"/>
                <a:cs typeface="Times New Roman" pitchFamily="18" charset="0"/>
                <a:sym typeface="Symbol" pitchFamily="18" charset="2"/>
              </a:rPr>
              <a:t>F</a:t>
            </a:r>
            <a:r>
              <a:rPr lang="en-US" dirty="0" smtClean="0">
                <a:latin typeface="Times New Roman" pitchFamily="18" charset="0"/>
                <a:cs typeface="Times New Roman" pitchFamily="18" charset="0"/>
                <a:sym typeface="Symbol" pitchFamily="18" charset="2"/>
              </a:rPr>
              <a:t>(</a:t>
            </a:r>
            <a:r>
              <a:rPr lang="en-US" i="1" dirty="0" smtClean="0">
                <a:latin typeface="Times New Roman" pitchFamily="18" charset="0"/>
                <a:cs typeface="Times New Roman" pitchFamily="18" charset="0"/>
                <a:sym typeface="Symbol" pitchFamily="18" charset="2"/>
              </a:rPr>
              <a:t>x</a:t>
            </a:r>
            <a:r>
              <a:rPr lang="en-US" dirty="0" smtClean="0">
                <a:latin typeface="Times New Roman" pitchFamily="18" charset="0"/>
                <a:cs typeface="Times New Roman" pitchFamily="18" charset="0"/>
                <a:sym typeface="Symbol" pitchFamily="18" charset="2"/>
              </a:rPr>
              <a:t>*-1) + [</a:t>
            </a:r>
            <a:r>
              <a:rPr lang="en-US" i="1" dirty="0" smtClean="0">
                <a:latin typeface="Times New Roman" pitchFamily="18" charset="0"/>
                <a:cs typeface="Times New Roman" pitchFamily="18" charset="0"/>
                <a:sym typeface="Symbol" pitchFamily="18" charset="2"/>
              </a:rPr>
              <a:t>x</a:t>
            </a:r>
            <a:r>
              <a:rPr lang="en-US" dirty="0" smtClean="0">
                <a:latin typeface="Times New Roman" pitchFamily="18" charset="0"/>
                <a:cs typeface="Times New Roman" pitchFamily="18" charset="0"/>
                <a:sym typeface="Symbol" pitchFamily="18" charset="2"/>
              </a:rPr>
              <a:t>-(</a:t>
            </a:r>
            <a:r>
              <a:rPr lang="en-US" i="1" dirty="0" smtClean="0">
                <a:latin typeface="Times New Roman" pitchFamily="18" charset="0"/>
                <a:cs typeface="Times New Roman" pitchFamily="18" charset="0"/>
                <a:sym typeface="Symbol" pitchFamily="18" charset="2"/>
              </a:rPr>
              <a:t>x</a:t>
            </a:r>
            <a:r>
              <a:rPr lang="en-US" dirty="0" smtClean="0">
                <a:latin typeface="Times New Roman" pitchFamily="18" charset="0"/>
                <a:cs typeface="Times New Roman" pitchFamily="18" charset="0"/>
                <a:sym typeface="Symbol" pitchFamily="18" charset="2"/>
              </a:rPr>
              <a:t>*-.5)][</a:t>
            </a:r>
            <a:r>
              <a:rPr lang="en-US" i="1" dirty="0" smtClean="0">
                <a:latin typeface="Times New Roman" pitchFamily="18" charset="0"/>
                <a:cs typeface="Times New Roman" pitchFamily="18" charset="0"/>
                <a:sym typeface="Symbol" pitchFamily="18" charset="2"/>
              </a:rPr>
              <a:t>F</a:t>
            </a:r>
            <a:r>
              <a:rPr lang="en-US" dirty="0" smtClean="0">
                <a:latin typeface="Times New Roman" pitchFamily="18" charset="0"/>
                <a:cs typeface="Times New Roman" pitchFamily="18" charset="0"/>
                <a:sym typeface="Symbol" pitchFamily="18" charset="2"/>
              </a:rPr>
              <a:t>(</a:t>
            </a:r>
            <a:r>
              <a:rPr lang="en-US" i="1" dirty="0" smtClean="0">
                <a:latin typeface="Times New Roman" pitchFamily="18" charset="0"/>
                <a:cs typeface="Times New Roman" pitchFamily="18" charset="0"/>
                <a:sym typeface="Symbol" pitchFamily="18" charset="2"/>
              </a:rPr>
              <a:t>x</a:t>
            </a:r>
            <a:r>
              <a:rPr lang="en-US" dirty="0" smtClean="0">
                <a:latin typeface="Times New Roman" pitchFamily="18" charset="0"/>
                <a:cs typeface="Times New Roman" pitchFamily="18" charset="0"/>
                <a:sym typeface="Symbol" pitchFamily="18" charset="2"/>
              </a:rPr>
              <a:t>*)-</a:t>
            </a:r>
            <a:r>
              <a:rPr lang="en-US" i="1" dirty="0" smtClean="0">
                <a:latin typeface="Times New Roman" pitchFamily="18" charset="0"/>
                <a:cs typeface="Times New Roman" pitchFamily="18" charset="0"/>
                <a:sym typeface="Symbol" pitchFamily="18" charset="2"/>
              </a:rPr>
              <a:t>F</a:t>
            </a:r>
            <a:r>
              <a:rPr lang="en-US" dirty="0" smtClean="0">
                <a:latin typeface="Times New Roman" pitchFamily="18" charset="0"/>
                <a:cs typeface="Times New Roman" pitchFamily="18" charset="0"/>
                <a:sym typeface="Symbol" pitchFamily="18" charset="2"/>
              </a:rPr>
              <a:t>(</a:t>
            </a:r>
            <a:r>
              <a:rPr lang="en-US" i="1" dirty="0" smtClean="0">
                <a:latin typeface="Times New Roman" pitchFamily="18" charset="0"/>
                <a:cs typeface="Times New Roman" pitchFamily="18" charset="0"/>
                <a:sym typeface="Symbol" pitchFamily="18" charset="2"/>
              </a:rPr>
              <a:t>x</a:t>
            </a:r>
            <a:r>
              <a:rPr lang="en-US" dirty="0" smtClean="0">
                <a:latin typeface="Times New Roman" pitchFamily="18" charset="0"/>
                <a:cs typeface="Times New Roman" pitchFamily="18" charset="0"/>
                <a:sym typeface="Symbol" pitchFamily="18" charset="2"/>
              </a:rPr>
              <a:t>*-1)]}</a:t>
            </a:r>
          </a:p>
          <a:p>
            <a:pPr eaLnBrk="1" hangingPunct="1">
              <a:buFont typeface="Arial" charset="0"/>
              <a:buNone/>
            </a:pPr>
            <a:endParaRPr lang="en-US" dirty="0" smtClean="0">
              <a:latin typeface="Times New Roman" pitchFamily="18" charset="0"/>
              <a:cs typeface="Times New Roman" pitchFamily="18" charset="0"/>
              <a:sym typeface="Symbol" pitchFamily="18" charset="2"/>
            </a:endParaRPr>
          </a:p>
          <a:p>
            <a:pPr eaLnBrk="1" hangingPunct="1">
              <a:buFont typeface="Arial" charset="0"/>
              <a:buNone/>
            </a:pPr>
            <a:r>
              <a:rPr lang="en-US" dirty="0" smtClean="0">
                <a:latin typeface="Times New Roman" pitchFamily="18" charset="0"/>
                <a:cs typeface="Times New Roman" pitchFamily="18" charset="0"/>
                <a:sym typeface="Symbol" pitchFamily="18" charset="2"/>
              </a:rPr>
              <a:t>P(1.3) = 100{</a:t>
            </a:r>
            <a:r>
              <a:rPr lang="en-US" i="1" dirty="0" smtClean="0">
                <a:latin typeface="Times New Roman" pitchFamily="18" charset="0"/>
                <a:cs typeface="Times New Roman" pitchFamily="18" charset="0"/>
                <a:sym typeface="Symbol" pitchFamily="18" charset="2"/>
              </a:rPr>
              <a:t>F</a:t>
            </a:r>
            <a:r>
              <a:rPr lang="en-US" dirty="0" smtClean="0">
                <a:latin typeface="Times New Roman" pitchFamily="18" charset="0"/>
                <a:cs typeface="Times New Roman" pitchFamily="18" charset="0"/>
                <a:sym typeface="Symbol" pitchFamily="18" charset="2"/>
              </a:rPr>
              <a:t>(0) + [1.3-(1-.5)][</a:t>
            </a:r>
            <a:r>
              <a:rPr lang="en-US" i="1" dirty="0" smtClean="0">
                <a:latin typeface="Times New Roman" pitchFamily="18" charset="0"/>
                <a:cs typeface="Times New Roman" pitchFamily="18" charset="0"/>
                <a:sym typeface="Symbol" pitchFamily="18" charset="2"/>
              </a:rPr>
              <a:t>F</a:t>
            </a:r>
            <a:r>
              <a:rPr lang="en-US" dirty="0" smtClean="0">
                <a:latin typeface="Times New Roman" pitchFamily="18" charset="0"/>
                <a:cs typeface="Times New Roman" pitchFamily="18" charset="0"/>
                <a:sym typeface="Symbol" pitchFamily="18" charset="2"/>
              </a:rPr>
              <a:t>(1)-</a:t>
            </a:r>
            <a:r>
              <a:rPr lang="en-US" i="1" dirty="0" smtClean="0">
                <a:latin typeface="Times New Roman" pitchFamily="18" charset="0"/>
                <a:cs typeface="Times New Roman" pitchFamily="18" charset="0"/>
                <a:sym typeface="Symbol" pitchFamily="18" charset="2"/>
              </a:rPr>
              <a:t>F</a:t>
            </a:r>
            <a:r>
              <a:rPr lang="en-US" dirty="0" smtClean="0">
                <a:latin typeface="Times New Roman" pitchFamily="18" charset="0"/>
                <a:cs typeface="Times New Roman" pitchFamily="18" charset="0"/>
                <a:sym typeface="Symbol" pitchFamily="18" charset="2"/>
              </a:rPr>
              <a:t>(0)]}</a:t>
            </a:r>
          </a:p>
          <a:p>
            <a:pPr eaLnBrk="1" hangingPunct="1">
              <a:buFont typeface="Arial" charset="0"/>
              <a:buNone/>
            </a:pPr>
            <a:endParaRPr lang="en-US" sz="1300" dirty="0" smtClean="0">
              <a:latin typeface="Times New Roman" pitchFamily="18" charset="0"/>
              <a:cs typeface="Times New Roman" pitchFamily="18" charset="0"/>
              <a:sym typeface="Symbol" pitchFamily="18" charset="2"/>
            </a:endParaRPr>
          </a:p>
          <a:p>
            <a:pPr eaLnBrk="1" hangingPunct="1">
              <a:buFont typeface="Arial" charset="0"/>
              <a:buNone/>
            </a:pPr>
            <a:r>
              <a:rPr lang="en-US" dirty="0" smtClean="0">
                <a:latin typeface="Times New Roman" pitchFamily="18" charset="0"/>
                <a:cs typeface="Times New Roman" pitchFamily="18" charset="0"/>
                <a:sym typeface="Symbol" pitchFamily="18" charset="2"/>
              </a:rPr>
              <a:t>Based on data from Table 2.1</a:t>
            </a:r>
          </a:p>
          <a:p>
            <a:pPr eaLnBrk="1" hangingPunct="1">
              <a:buFont typeface="Arial" charset="0"/>
              <a:buNone/>
            </a:pPr>
            <a:endParaRPr lang="en-US" sz="1300" dirty="0" smtClean="0">
              <a:latin typeface="Times New Roman" pitchFamily="18" charset="0"/>
              <a:cs typeface="Times New Roman" pitchFamily="18" charset="0"/>
              <a:sym typeface="Symbol" pitchFamily="18" charset="2"/>
            </a:endParaRPr>
          </a:p>
          <a:p>
            <a:pPr eaLnBrk="1" hangingPunct="1">
              <a:buFont typeface="Arial" charset="0"/>
              <a:buNone/>
            </a:pPr>
            <a:r>
              <a:rPr lang="en-US" dirty="0" smtClean="0">
                <a:latin typeface="Times New Roman" pitchFamily="18" charset="0"/>
                <a:cs typeface="Times New Roman" pitchFamily="18" charset="0"/>
                <a:sym typeface="Symbol" pitchFamily="18" charset="2"/>
              </a:rPr>
              <a:t>P(1.3) = 100{.2+[.8][.5-.2]} = 100{.2+.24} = 44</a:t>
            </a:r>
          </a:p>
          <a:p>
            <a:pPr eaLnBrk="1" hangingPunct="1">
              <a:buFont typeface="Arial" charset="0"/>
              <a:buNone/>
            </a:pPr>
            <a:endParaRPr lang="en-US" dirty="0" smtClean="0">
              <a:latin typeface="Times New Roman" pitchFamily="18" charset="0"/>
              <a:cs typeface="Times New Roman" pitchFamily="18" charset="0"/>
              <a:sym typeface="Symbol" pitchFamily="18" charset="2"/>
            </a:endParaRPr>
          </a:p>
          <a:p>
            <a:pPr eaLnBrk="1" hangingPunct="1">
              <a:buFont typeface="Arial" charset="0"/>
              <a:buNone/>
            </a:pPr>
            <a:r>
              <a:rPr lang="en-US" dirty="0" smtClean="0">
                <a:latin typeface="Times New Roman" pitchFamily="18" charset="0"/>
                <a:cs typeface="Times New Roman" pitchFamily="18" charset="0"/>
                <a:sym typeface="Symbol" pitchFamily="18" charset="2"/>
              </a:rPr>
              <a:t>The percentile rank of a score of 1.3 is 44.</a:t>
            </a:r>
          </a:p>
          <a:p>
            <a:pPr eaLnBrk="1" hangingPunct="1">
              <a:buFont typeface="Arial" charset="0"/>
              <a:buNone/>
            </a:pPr>
            <a:endParaRPr lang="en-US" dirty="0" smtClean="0"/>
          </a:p>
        </p:txBody>
      </p:sp>
      <p:sp>
        <p:nvSpPr>
          <p:cNvPr id="4" name="Slide Number Placeholder 3"/>
          <p:cNvSpPr>
            <a:spLocks noGrp="1"/>
          </p:cNvSpPr>
          <p:nvPr>
            <p:ph type="sldNum" sz="quarter" idx="12"/>
          </p:nvPr>
        </p:nvSpPr>
        <p:spPr/>
        <p:txBody>
          <a:bodyPr/>
          <a:lstStyle/>
          <a:p>
            <a:pPr>
              <a:defRPr/>
            </a:pPr>
            <a:fld id="{39D33ECE-1F2F-4FA6-AFF7-7FD7A50D0B77}" type="slidenum">
              <a:rPr lang="en-US" smtClean="0"/>
              <a:pPr>
                <a:defRPr/>
              </a:pPr>
              <a:t>63</a:t>
            </a:fld>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itle 1"/>
          <p:cNvSpPr>
            <a:spLocks noGrp="1"/>
          </p:cNvSpPr>
          <p:nvPr>
            <p:ph type="title"/>
          </p:nvPr>
        </p:nvSpPr>
        <p:spPr/>
        <p:txBody>
          <a:bodyPr/>
          <a:lstStyle/>
          <a:p>
            <a:pPr eaLnBrk="1" hangingPunct="1"/>
            <a:r>
              <a:rPr lang="en-US" smtClean="0"/>
              <a:t>Percentile Function</a:t>
            </a:r>
          </a:p>
        </p:txBody>
      </p:sp>
      <p:sp>
        <p:nvSpPr>
          <p:cNvPr id="7173" name="Content Placeholder 2"/>
          <p:cNvSpPr>
            <a:spLocks noGrp="1"/>
          </p:cNvSpPr>
          <p:nvPr>
            <p:ph idx="1"/>
          </p:nvPr>
        </p:nvSpPr>
        <p:spPr>
          <a:xfrm>
            <a:off x="503238" y="1812925"/>
            <a:ext cx="9051925" cy="5959475"/>
          </a:xfrm>
        </p:spPr>
        <p:txBody>
          <a:bodyPr/>
          <a:lstStyle/>
          <a:p>
            <a:pPr eaLnBrk="1" hangingPunct="1"/>
            <a:r>
              <a:rPr lang="en-US" dirty="0" smtClean="0"/>
              <a:t>The inverse of the percentile rank function is referred to as the percentile function: </a:t>
            </a:r>
            <a:r>
              <a:rPr lang="en-US" i="1" dirty="0" smtClean="0"/>
              <a:t>P</a:t>
            </a:r>
            <a:r>
              <a:rPr lang="en-US" baseline="30000" dirty="0" smtClean="0"/>
              <a:t>-1</a:t>
            </a:r>
          </a:p>
          <a:p>
            <a:pPr eaLnBrk="1" hangingPunct="1"/>
            <a:r>
              <a:rPr lang="en-US" dirty="0" smtClean="0"/>
              <a:t>Given a percentile rank </a:t>
            </a:r>
            <a:r>
              <a:rPr lang="en-US" i="1" dirty="0" smtClean="0"/>
              <a:t>P</a:t>
            </a:r>
            <a:r>
              <a:rPr lang="en-US" dirty="0" smtClean="0"/>
              <a:t>*, this inverse function produces the corresponding score.</a:t>
            </a:r>
          </a:p>
          <a:p>
            <a:pPr eaLnBrk="1" hangingPunct="1"/>
            <a:r>
              <a:rPr lang="en-US" i="1" dirty="0" smtClean="0">
                <a:latin typeface="Times New Roman" pitchFamily="18" charset="0"/>
                <a:cs typeface="Times New Roman" pitchFamily="18" charset="0"/>
              </a:rPr>
              <a:t>     </a:t>
            </a:r>
            <a:r>
              <a:rPr lang="en-US" dirty="0" smtClean="0"/>
              <a:t>is the smallest integer score with a cumulative percent [</a:t>
            </a:r>
            <a:r>
              <a:rPr lang="en-US" dirty="0" smtClean="0">
                <a:latin typeface="Times New Roman" pitchFamily="18" charset="0"/>
                <a:cs typeface="Times New Roman" pitchFamily="18" charset="0"/>
              </a:rPr>
              <a:t>100</a:t>
            </a:r>
            <a:r>
              <a:rPr lang="en-US" i="1" dirty="0" smtClean="0">
                <a:latin typeface="Times New Roman" pitchFamily="18" charset="0"/>
                <a:cs typeface="Times New Roman" pitchFamily="18" charset="0"/>
              </a:rPr>
              <a:t>F</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a:t>
            </a:r>
            <a:r>
              <a:rPr lang="en-US" dirty="0" smtClean="0"/>
              <a:t>] that is greater than </a:t>
            </a:r>
            <a:r>
              <a:rPr lang="en-US" i="1" dirty="0" smtClean="0"/>
              <a:t>P</a:t>
            </a:r>
            <a:r>
              <a:rPr lang="en-US" dirty="0" smtClean="0"/>
              <a:t>*.</a:t>
            </a:r>
          </a:p>
          <a:p>
            <a:pPr eaLnBrk="1" hangingPunct="1">
              <a:buFont typeface="Arial" charset="0"/>
              <a:buNone/>
            </a:pPr>
            <a:r>
              <a:rPr lang="en-US" i="1" dirty="0" smtClean="0"/>
              <a:t>	</a:t>
            </a:r>
          </a:p>
        </p:txBody>
      </p:sp>
      <p:graphicFrame>
        <p:nvGraphicFramePr>
          <p:cNvPr id="7170" name="Object 2"/>
          <p:cNvGraphicFramePr>
            <a:graphicFrameLocks noChangeAspect="1"/>
          </p:cNvGraphicFramePr>
          <p:nvPr/>
        </p:nvGraphicFramePr>
        <p:xfrm>
          <a:off x="914400" y="6218238"/>
          <a:ext cx="7988300" cy="1208087"/>
        </p:xfrm>
        <a:graphic>
          <a:graphicData uri="http://schemas.openxmlformats.org/presentationml/2006/ole">
            <mc:AlternateContent xmlns:mc="http://schemas.openxmlformats.org/markup-compatibility/2006">
              <mc:Choice xmlns:v="urn:schemas-microsoft-com:vml" Requires="v">
                <p:oleObj spid="_x0000_s7189" name="Equation" r:id="rId4" imgW="3111480" imgH="457200" progId="Equation.3">
                  <p:embed/>
                </p:oleObj>
              </mc:Choice>
              <mc:Fallback>
                <p:oleObj name="Equation" r:id="rId4" imgW="3111480" imgH="4572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6218238"/>
                        <a:ext cx="7988300" cy="1208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71" name="Object 3"/>
          <p:cNvGraphicFramePr>
            <a:graphicFrameLocks noChangeAspect="1"/>
          </p:cNvGraphicFramePr>
          <p:nvPr/>
        </p:nvGraphicFramePr>
        <p:xfrm>
          <a:off x="922338" y="4232275"/>
          <a:ext cx="585787" cy="765175"/>
        </p:xfrm>
        <a:graphic>
          <a:graphicData uri="http://schemas.openxmlformats.org/presentationml/2006/ole">
            <mc:AlternateContent xmlns:mc="http://schemas.openxmlformats.org/markup-compatibility/2006">
              <mc:Choice xmlns:v="urn:schemas-microsoft-com:vml" Requires="v">
                <p:oleObj spid="_x0000_s7190" name="Equation" r:id="rId6" imgW="190440" imgH="241200" progId="Equation.3">
                  <p:embed/>
                </p:oleObj>
              </mc:Choice>
              <mc:Fallback>
                <p:oleObj name="Equation" r:id="rId6" imgW="190440" imgH="2412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22338" y="4232275"/>
                        <a:ext cx="585787" cy="765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 name="Slide Number Placeholder 5"/>
          <p:cNvSpPr>
            <a:spLocks noGrp="1"/>
          </p:cNvSpPr>
          <p:nvPr>
            <p:ph type="sldNum" sz="quarter" idx="12"/>
          </p:nvPr>
        </p:nvSpPr>
        <p:spPr/>
        <p:txBody>
          <a:bodyPr/>
          <a:lstStyle/>
          <a:p>
            <a:pPr>
              <a:defRPr/>
            </a:pPr>
            <a:fld id="{67AE6065-FC5B-40BE-946D-8251E77D389D}" type="slidenum">
              <a:rPr lang="en-US" smtClean="0"/>
              <a:pPr>
                <a:defRPr/>
              </a:pPr>
              <a:t>64</a:t>
            </a:fld>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Title 1"/>
          <p:cNvSpPr>
            <a:spLocks noGrp="1"/>
          </p:cNvSpPr>
          <p:nvPr>
            <p:ph type="title"/>
          </p:nvPr>
        </p:nvSpPr>
        <p:spPr/>
        <p:txBody>
          <a:bodyPr/>
          <a:lstStyle/>
          <a:p>
            <a:pPr eaLnBrk="1" hangingPunct="1"/>
            <a:r>
              <a:rPr lang="en-US" smtClean="0"/>
              <a:t>Percentile Function</a:t>
            </a:r>
          </a:p>
        </p:txBody>
      </p:sp>
      <p:sp>
        <p:nvSpPr>
          <p:cNvPr id="3" name="Content Placeholder 2"/>
          <p:cNvSpPr>
            <a:spLocks noGrp="1"/>
          </p:cNvSpPr>
          <p:nvPr>
            <p:ph idx="1"/>
          </p:nvPr>
        </p:nvSpPr>
        <p:spPr>
          <a:xfrm>
            <a:off x="334963" y="1812925"/>
            <a:ext cx="9053512" cy="5959475"/>
          </a:xfrm>
        </p:spPr>
        <p:txBody>
          <a:bodyPr/>
          <a:lstStyle/>
          <a:p>
            <a:pPr marL="382015" indent="-382015" eaLnBrk="1" hangingPunct="1">
              <a:defRPr/>
            </a:pPr>
            <a:r>
              <a:rPr lang="en-US" dirty="0" smtClean="0"/>
              <a:t>      is the smallest integer score with a cumulative percent [</a:t>
            </a:r>
            <a:r>
              <a:rPr lang="en-US" dirty="0" smtClean="0">
                <a:latin typeface="Times New Roman" pitchFamily="18" charset="0"/>
                <a:cs typeface="Times New Roman" pitchFamily="18" charset="0"/>
              </a:rPr>
              <a:t>100</a:t>
            </a:r>
            <a:r>
              <a:rPr lang="en-US" i="1" dirty="0" smtClean="0">
                <a:latin typeface="Times New Roman" pitchFamily="18" charset="0"/>
                <a:cs typeface="Times New Roman" pitchFamily="18" charset="0"/>
              </a:rPr>
              <a:t>F</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a:t>
            </a:r>
            <a:r>
              <a:rPr lang="en-US" dirty="0" smtClean="0"/>
              <a:t>] that is greater than </a:t>
            </a:r>
            <a:r>
              <a:rPr lang="en-US" i="1" dirty="0" smtClean="0"/>
              <a:t>P</a:t>
            </a:r>
            <a:r>
              <a:rPr lang="en-US" dirty="0" smtClean="0"/>
              <a:t>*.</a:t>
            </a:r>
          </a:p>
          <a:p>
            <a:pPr marL="382015" indent="-382015" eaLnBrk="1" hangingPunct="1">
              <a:defRPr/>
            </a:pPr>
            <a:endParaRPr lang="en-US" dirty="0" smtClean="0"/>
          </a:p>
          <a:p>
            <a:pPr marL="1273382" lvl="2" indent="-254676" eaLnBrk="1" hangingPunct="1">
              <a:buFont typeface="Arial" charset="0"/>
              <a:buNone/>
              <a:defRPr/>
            </a:pPr>
            <a:endParaRPr lang="en-US" dirty="0" smtClean="0"/>
          </a:p>
          <a:p>
            <a:pPr marL="1273382" lvl="2" indent="-254676" eaLnBrk="1" hangingPunct="1">
              <a:buFont typeface="Arial" charset="0"/>
              <a:buNone/>
              <a:defRPr/>
            </a:pPr>
            <a:endParaRPr lang="en-US" dirty="0" smtClean="0"/>
          </a:p>
          <a:p>
            <a:pPr marL="1273382" lvl="2" indent="-254676" eaLnBrk="1" hangingPunct="1">
              <a:buFont typeface="Arial" charset="0"/>
              <a:buNone/>
              <a:defRPr/>
            </a:pPr>
            <a:r>
              <a:rPr lang="en-US" sz="3600" dirty="0" smtClean="0">
                <a:latin typeface="Times New Roman" pitchFamily="18" charset="0"/>
                <a:cs typeface="Times New Roman" pitchFamily="18" charset="0"/>
              </a:rPr>
              <a:t>							0 </a:t>
            </a:r>
            <a:r>
              <a:rPr lang="en-US" sz="3600" dirty="0" smtClean="0">
                <a:latin typeface="Times New Roman" pitchFamily="18" charset="0"/>
                <a:cs typeface="Times New Roman" pitchFamily="18" charset="0"/>
                <a:sym typeface="Symbol"/>
              </a:rPr>
              <a:t> </a:t>
            </a:r>
            <a:r>
              <a:rPr lang="en-US" sz="3600" i="1" dirty="0" smtClean="0">
                <a:latin typeface="Times New Roman" pitchFamily="18" charset="0"/>
                <a:cs typeface="Times New Roman" pitchFamily="18" charset="0"/>
              </a:rPr>
              <a:t>P</a:t>
            </a:r>
            <a:r>
              <a:rPr lang="en-US" sz="3600" dirty="0" smtClean="0">
                <a:latin typeface="Times New Roman" pitchFamily="18" charset="0"/>
                <a:cs typeface="Times New Roman" pitchFamily="18" charset="0"/>
              </a:rPr>
              <a:t>* &lt;</a:t>
            </a:r>
            <a:r>
              <a:rPr lang="en-US" sz="3600" dirty="0" smtClean="0">
                <a:latin typeface="Times New Roman" pitchFamily="18" charset="0"/>
                <a:cs typeface="Times New Roman" pitchFamily="18" charset="0"/>
                <a:sym typeface="Symbol"/>
              </a:rPr>
              <a:t> 100</a:t>
            </a:r>
          </a:p>
          <a:p>
            <a:pPr marL="1273382" lvl="2" indent="-254676" eaLnBrk="1" hangingPunct="1">
              <a:buFont typeface="Arial" charset="0"/>
              <a:buNone/>
              <a:defRPr/>
            </a:pPr>
            <a:endParaRPr lang="en-US" sz="3600" dirty="0" smtClean="0"/>
          </a:p>
          <a:p>
            <a:pPr marL="1722602" indent="-1722602" eaLnBrk="1" hangingPunct="1">
              <a:buFont typeface="Arial" charset="0"/>
              <a:buNone/>
              <a:defRPr/>
            </a:pP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K</a:t>
            </a:r>
            <a:r>
              <a:rPr lang="en-US" i="1" baseline="-25000"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 + .5		</a:t>
            </a:r>
            <a:r>
              <a:rPr lang="en-US" i="1"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 = 100</a:t>
            </a:r>
            <a:endParaRPr lang="en-US" i="1" dirty="0">
              <a:latin typeface="Times New Roman" pitchFamily="18" charset="0"/>
              <a:cs typeface="Times New Roman" pitchFamily="18" charset="0"/>
            </a:endParaRPr>
          </a:p>
        </p:txBody>
      </p:sp>
      <p:graphicFrame>
        <p:nvGraphicFramePr>
          <p:cNvPr id="8194" name="Object 2"/>
          <p:cNvGraphicFramePr>
            <a:graphicFrameLocks noChangeAspect="1"/>
          </p:cNvGraphicFramePr>
          <p:nvPr/>
        </p:nvGraphicFramePr>
        <p:xfrm>
          <a:off x="914400" y="3540125"/>
          <a:ext cx="7988300" cy="1209675"/>
        </p:xfrm>
        <a:graphic>
          <a:graphicData uri="http://schemas.openxmlformats.org/presentationml/2006/ole">
            <mc:AlternateContent xmlns:mc="http://schemas.openxmlformats.org/markup-compatibility/2006">
              <mc:Choice xmlns:v="urn:schemas-microsoft-com:vml" Requires="v">
                <p:oleObj spid="_x0000_s8217" name="Equation" r:id="rId3" imgW="3111480" imgH="457200" progId="Equation.3">
                  <p:embed/>
                </p:oleObj>
              </mc:Choice>
              <mc:Fallback>
                <p:oleObj name="Equation" r:id="rId3" imgW="3111480" imgH="4572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3540125"/>
                        <a:ext cx="7988300" cy="1209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195" name="Object 3"/>
          <p:cNvGraphicFramePr>
            <a:graphicFrameLocks noChangeAspect="1"/>
          </p:cNvGraphicFramePr>
          <p:nvPr>
            <p:extLst>
              <p:ext uri="{D42A27DB-BD31-4B8C-83A1-F6EECF244321}">
                <p14:modId xmlns:p14="http://schemas.microsoft.com/office/powerpoint/2010/main" val="2234977941"/>
              </p:ext>
            </p:extLst>
          </p:nvPr>
        </p:nvGraphicFramePr>
        <p:xfrm>
          <a:off x="762000" y="1727200"/>
          <a:ext cx="585787" cy="863600"/>
        </p:xfrm>
        <a:graphic>
          <a:graphicData uri="http://schemas.openxmlformats.org/presentationml/2006/ole">
            <mc:AlternateContent xmlns:mc="http://schemas.openxmlformats.org/markup-compatibility/2006">
              <mc:Choice xmlns:v="urn:schemas-microsoft-com:vml" Requires="v">
                <p:oleObj spid="_x0000_s8218" name="Equation" r:id="rId5" imgW="190440" imgH="241200" progId="Equation.3">
                  <p:embed/>
                </p:oleObj>
              </mc:Choice>
              <mc:Fallback>
                <p:oleObj name="Equation" r:id="rId5" imgW="190440" imgH="2412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000" y="1727200"/>
                        <a:ext cx="585787" cy="86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 name="Slide Number Placeholder 5"/>
          <p:cNvSpPr>
            <a:spLocks noGrp="1"/>
          </p:cNvSpPr>
          <p:nvPr>
            <p:ph type="sldNum" sz="quarter" idx="12"/>
          </p:nvPr>
        </p:nvSpPr>
        <p:spPr/>
        <p:txBody>
          <a:bodyPr/>
          <a:lstStyle/>
          <a:p>
            <a:pPr>
              <a:defRPr/>
            </a:pPr>
            <a:fld id="{0826344C-AB7E-434A-B5F2-DD937B9FD402}" type="slidenum">
              <a:rPr lang="en-US" smtClean="0"/>
              <a:pPr>
                <a:defRPr/>
              </a:pPr>
              <a:t>65</a:t>
            </a:fld>
            <a:endParaRPr 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p:txBody>
          <a:bodyPr/>
          <a:lstStyle/>
          <a:p>
            <a:pPr eaLnBrk="1" hangingPunct="1"/>
            <a:r>
              <a:rPr lang="en-US" smtClean="0"/>
              <a:t>Percentile Function</a:t>
            </a:r>
          </a:p>
        </p:txBody>
      </p:sp>
      <p:sp>
        <p:nvSpPr>
          <p:cNvPr id="9220" name="Content Placeholder 2"/>
          <p:cNvSpPr>
            <a:spLocks noGrp="1"/>
          </p:cNvSpPr>
          <p:nvPr>
            <p:ph idx="1"/>
          </p:nvPr>
        </p:nvSpPr>
        <p:spPr>
          <a:xfrm>
            <a:off x="503238" y="1812924"/>
            <a:ext cx="8869362" cy="5959475"/>
          </a:xfrm>
        </p:spPr>
        <p:txBody>
          <a:bodyPr/>
          <a:lstStyle/>
          <a:p>
            <a:pPr eaLnBrk="1" hangingPunct="1"/>
            <a:r>
              <a:rPr lang="en-US" dirty="0" smtClean="0"/>
              <a:t>An alternate percentile function is available for the largest integer score with a cumulative percent [</a:t>
            </a:r>
            <a:r>
              <a:rPr lang="en-US" dirty="0" smtClean="0">
                <a:latin typeface="Times New Roman" pitchFamily="18" charset="0"/>
                <a:cs typeface="Times New Roman" pitchFamily="18" charset="0"/>
              </a:rPr>
              <a:t>100</a:t>
            </a:r>
            <a:r>
              <a:rPr lang="en-US" i="1" dirty="0" smtClean="0">
                <a:latin typeface="Times New Roman" pitchFamily="18" charset="0"/>
                <a:cs typeface="Times New Roman" pitchFamily="18" charset="0"/>
              </a:rPr>
              <a:t>F</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a:t>
            </a:r>
            <a:r>
              <a:rPr lang="en-US" dirty="0" smtClean="0"/>
              <a:t>] that is less than </a:t>
            </a:r>
            <a:r>
              <a:rPr lang="en-US" i="1" dirty="0" smtClean="0"/>
              <a:t>P</a:t>
            </a:r>
            <a:r>
              <a:rPr lang="en-US" dirty="0" smtClean="0"/>
              <a:t>*.</a:t>
            </a:r>
          </a:p>
          <a:p>
            <a:pPr eaLnBrk="1" hangingPunct="1"/>
            <a:r>
              <a:rPr lang="en-US" dirty="0" smtClean="0"/>
              <a:t>Where        is defined as the largest integer score with a </a:t>
            </a:r>
            <a:r>
              <a:rPr lang="en-US" dirty="0"/>
              <a:t>cumulative percent [</a:t>
            </a:r>
            <a:r>
              <a:rPr lang="en-US" dirty="0">
                <a:latin typeface="Times New Roman" pitchFamily="18" charset="0"/>
                <a:cs typeface="Times New Roman" pitchFamily="18" charset="0"/>
              </a:rPr>
              <a:t>100</a:t>
            </a:r>
            <a:r>
              <a:rPr lang="en-US" i="1" dirty="0">
                <a:latin typeface="Times New Roman" pitchFamily="18" charset="0"/>
                <a:cs typeface="Times New Roman" pitchFamily="18" charset="0"/>
              </a:rPr>
              <a:t>F</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x</a:t>
            </a:r>
            <a:r>
              <a:rPr lang="en-US" dirty="0">
                <a:latin typeface="Times New Roman" pitchFamily="18" charset="0"/>
                <a:cs typeface="Times New Roman" pitchFamily="18" charset="0"/>
              </a:rPr>
              <a:t>)</a:t>
            </a:r>
            <a:r>
              <a:rPr lang="en-US" dirty="0"/>
              <a:t>] that is </a:t>
            </a:r>
            <a:r>
              <a:rPr lang="en-US" dirty="0" smtClean="0"/>
              <a:t>less than </a:t>
            </a:r>
            <a:r>
              <a:rPr lang="en-US" i="1" dirty="0"/>
              <a:t>P</a:t>
            </a:r>
            <a:r>
              <a:rPr lang="en-US" dirty="0"/>
              <a:t>*.</a:t>
            </a:r>
          </a:p>
          <a:p>
            <a:pPr eaLnBrk="1" hangingPunct="1"/>
            <a:r>
              <a:rPr lang="en-US" dirty="0" smtClean="0"/>
              <a:t>If some of the </a:t>
            </a:r>
            <a:r>
              <a:rPr lang="en-US" i="1" dirty="0" smtClean="0">
                <a:latin typeface="Times New Roman" pitchFamily="18" charset="0"/>
                <a:cs typeface="Times New Roman" pitchFamily="18" charset="0"/>
              </a:rPr>
              <a:t>f</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a:t>
            </a:r>
            <a:r>
              <a:rPr lang="en-US" dirty="0" smtClean="0"/>
              <a:t> are zero, then </a:t>
            </a:r>
            <a:r>
              <a:rPr lang="en-US" i="1" dirty="0" err="1" smtClean="0">
                <a:latin typeface="Times New Roman" pitchFamily="18" charset="0"/>
                <a:cs typeface="Times New Roman" pitchFamily="18" charset="0"/>
              </a:rPr>
              <a:t>x</a:t>
            </a:r>
            <a:r>
              <a:rPr lang="en-US" i="1" baseline="-25000" dirty="0" err="1" smtClean="0">
                <a:latin typeface="Times New Roman" pitchFamily="18" charset="0"/>
                <a:cs typeface="Times New Roman" pitchFamily="18" charset="0"/>
              </a:rPr>
              <a:t>U</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sym typeface="Symbol" pitchFamily="18" charset="2"/>
              </a:rPr>
              <a:t> </a:t>
            </a:r>
            <a:r>
              <a:rPr lang="en-US" i="1" dirty="0" err="1" smtClean="0">
                <a:latin typeface="Times New Roman" pitchFamily="18" charset="0"/>
                <a:cs typeface="Times New Roman" pitchFamily="18" charset="0"/>
                <a:sym typeface="Symbol" pitchFamily="18" charset="2"/>
              </a:rPr>
              <a:t>x</a:t>
            </a:r>
            <a:r>
              <a:rPr lang="en-US" i="1" baseline="-25000" dirty="0" err="1" smtClean="0">
                <a:latin typeface="Times New Roman" pitchFamily="18" charset="0"/>
                <a:cs typeface="Times New Roman" pitchFamily="18" charset="0"/>
                <a:sym typeface="Symbol" pitchFamily="18" charset="2"/>
              </a:rPr>
              <a:t>L</a:t>
            </a:r>
            <a:endParaRPr lang="en-US" i="1" baseline="-25000" dirty="0" smtClean="0">
              <a:latin typeface="Times New Roman" pitchFamily="18" charset="0"/>
              <a:cs typeface="Times New Roman" pitchFamily="18" charset="0"/>
              <a:sym typeface="Symbol" pitchFamily="18" charset="2"/>
            </a:endParaRPr>
          </a:p>
          <a:p>
            <a:pPr eaLnBrk="1" hangingPunct="1"/>
            <a:r>
              <a:rPr lang="en-US" dirty="0" smtClean="0">
                <a:sym typeface="Symbol" pitchFamily="18" charset="2"/>
              </a:rPr>
              <a:t>It is then typical to use </a:t>
            </a:r>
            <a:r>
              <a:rPr lang="en-US" i="1" dirty="0" smtClean="0">
                <a:latin typeface="Times New Roman" pitchFamily="18" charset="0"/>
                <a:cs typeface="Times New Roman" pitchFamily="18" charset="0"/>
                <a:sym typeface="Symbol" pitchFamily="18" charset="2"/>
              </a:rPr>
              <a:t>x</a:t>
            </a:r>
            <a:r>
              <a:rPr lang="en-US" dirty="0" smtClean="0">
                <a:latin typeface="Times New Roman" pitchFamily="18" charset="0"/>
                <a:cs typeface="Times New Roman" pitchFamily="18" charset="0"/>
                <a:sym typeface="Symbol" pitchFamily="18" charset="2"/>
              </a:rPr>
              <a:t> = (</a:t>
            </a:r>
            <a:r>
              <a:rPr lang="en-US" i="1" dirty="0" err="1" smtClean="0">
                <a:latin typeface="Times New Roman" pitchFamily="18" charset="0"/>
                <a:cs typeface="Times New Roman" pitchFamily="18" charset="0"/>
              </a:rPr>
              <a:t>x</a:t>
            </a:r>
            <a:r>
              <a:rPr lang="en-US" i="1" baseline="-25000" dirty="0" err="1" smtClean="0">
                <a:latin typeface="Times New Roman" pitchFamily="18" charset="0"/>
                <a:cs typeface="Times New Roman" pitchFamily="18" charset="0"/>
              </a:rPr>
              <a:t>U</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sym typeface="Symbol" pitchFamily="18" charset="2"/>
              </a:rPr>
              <a:t>+ </a:t>
            </a:r>
            <a:r>
              <a:rPr lang="en-US" i="1" dirty="0" err="1" smtClean="0">
                <a:latin typeface="Times New Roman" pitchFamily="18" charset="0"/>
                <a:cs typeface="Times New Roman" pitchFamily="18" charset="0"/>
                <a:sym typeface="Symbol" pitchFamily="18" charset="2"/>
              </a:rPr>
              <a:t>x</a:t>
            </a:r>
            <a:r>
              <a:rPr lang="en-US" i="1" baseline="-25000" dirty="0" err="1" smtClean="0">
                <a:latin typeface="Times New Roman" pitchFamily="18" charset="0"/>
                <a:cs typeface="Times New Roman" pitchFamily="18" charset="0"/>
                <a:sym typeface="Symbol" pitchFamily="18" charset="2"/>
              </a:rPr>
              <a:t>L</a:t>
            </a:r>
            <a:r>
              <a:rPr lang="en-US" dirty="0" smtClean="0">
                <a:latin typeface="Times New Roman" pitchFamily="18" charset="0"/>
                <a:cs typeface="Times New Roman" pitchFamily="18" charset="0"/>
                <a:sym typeface="Symbol" pitchFamily="18" charset="2"/>
              </a:rPr>
              <a:t>)/2</a:t>
            </a:r>
            <a:endParaRPr lang="en-US" dirty="0" smtClean="0">
              <a:latin typeface="Times New Roman" pitchFamily="18" charset="0"/>
              <a:cs typeface="Times New Roman" pitchFamily="18" charset="0"/>
            </a:endParaRPr>
          </a:p>
        </p:txBody>
      </p:sp>
      <p:graphicFrame>
        <p:nvGraphicFramePr>
          <p:cNvPr id="9218" name="Object 2"/>
          <p:cNvGraphicFramePr>
            <a:graphicFrameLocks noChangeAspect="1"/>
          </p:cNvGraphicFramePr>
          <p:nvPr>
            <p:extLst>
              <p:ext uri="{D42A27DB-BD31-4B8C-83A1-F6EECF244321}">
                <p14:modId xmlns:p14="http://schemas.microsoft.com/office/powerpoint/2010/main" val="2062177865"/>
              </p:ext>
            </p:extLst>
          </p:nvPr>
        </p:nvGraphicFramePr>
        <p:xfrm>
          <a:off x="2362200" y="4062654"/>
          <a:ext cx="546100" cy="727075"/>
        </p:xfrm>
        <a:graphic>
          <a:graphicData uri="http://schemas.openxmlformats.org/presentationml/2006/ole">
            <mc:AlternateContent xmlns:mc="http://schemas.openxmlformats.org/markup-compatibility/2006">
              <mc:Choice xmlns:v="urn:schemas-microsoft-com:vml" Requires="v">
                <p:oleObj spid="_x0000_s9229" name="Equation" r:id="rId3" imgW="177480" imgH="228600" progId="Equation.3">
                  <p:embed/>
                </p:oleObj>
              </mc:Choice>
              <mc:Fallback>
                <p:oleObj name="Equation" r:id="rId3" imgW="177480" imgH="2286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4062654"/>
                        <a:ext cx="546100" cy="727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 name="Slide Number Placeholder 4"/>
          <p:cNvSpPr>
            <a:spLocks noGrp="1"/>
          </p:cNvSpPr>
          <p:nvPr>
            <p:ph type="sldNum" sz="quarter" idx="12"/>
          </p:nvPr>
        </p:nvSpPr>
        <p:spPr/>
        <p:txBody>
          <a:bodyPr/>
          <a:lstStyle/>
          <a:p>
            <a:pPr>
              <a:defRPr/>
            </a:pPr>
            <a:fld id="{BD52463B-7488-4EAE-B6CF-9564969BCB9D}" type="slidenum">
              <a:rPr lang="en-US" smtClean="0"/>
              <a:pPr>
                <a:defRPr/>
              </a:pPr>
              <a:t>66</a:t>
            </a:fld>
            <a:endParaRPr lang="en-US"/>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lstStyle/>
          <a:p>
            <a:pPr eaLnBrk="1" hangingPunct="1"/>
            <a:r>
              <a:rPr lang="en-US" dirty="0" smtClean="0"/>
              <a:t>Equipercentile Equating 1</a:t>
            </a:r>
          </a:p>
        </p:txBody>
      </p:sp>
      <p:sp>
        <p:nvSpPr>
          <p:cNvPr id="71683" name="Content Placeholder 2"/>
          <p:cNvSpPr>
            <a:spLocks noGrp="1"/>
          </p:cNvSpPr>
          <p:nvPr>
            <p:ph idx="1"/>
          </p:nvPr>
        </p:nvSpPr>
        <p:spPr>
          <a:xfrm>
            <a:off x="503238" y="1812925"/>
            <a:ext cx="9326562" cy="5613400"/>
          </a:xfrm>
        </p:spPr>
        <p:txBody>
          <a:bodyPr/>
          <a:lstStyle/>
          <a:p>
            <a:pPr eaLnBrk="1" hangingPunct="1"/>
            <a:r>
              <a:rPr lang="en-US" i="1" smtClean="0">
                <a:latin typeface="Times New Roman" pitchFamily="18" charset="0"/>
                <a:cs typeface="Times New Roman" pitchFamily="18" charset="0"/>
              </a:rPr>
              <a:t>y</a:t>
            </a:r>
            <a:r>
              <a:rPr lang="en-US" smtClean="0">
                <a:latin typeface="Times New Roman" pitchFamily="18" charset="0"/>
                <a:cs typeface="Times New Roman" pitchFamily="18" charset="0"/>
              </a:rPr>
              <a:t> is a score on Form Y</a:t>
            </a:r>
          </a:p>
          <a:p>
            <a:pPr eaLnBrk="1" hangingPunct="1"/>
            <a:r>
              <a:rPr lang="en-US" i="1" smtClean="0">
                <a:latin typeface="Times New Roman" pitchFamily="18" charset="0"/>
                <a:cs typeface="Times New Roman" pitchFamily="18" charset="0"/>
              </a:rPr>
              <a:t>K</a:t>
            </a:r>
            <a:r>
              <a:rPr lang="en-US" i="1" baseline="-25000" smtClean="0">
                <a:latin typeface="Times New Roman" pitchFamily="18" charset="0"/>
                <a:cs typeface="Times New Roman" pitchFamily="18" charset="0"/>
              </a:rPr>
              <a:t>Y</a:t>
            </a:r>
            <a:r>
              <a:rPr lang="en-US" smtClean="0">
                <a:latin typeface="Times New Roman" pitchFamily="18" charset="0"/>
                <a:cs typeface="Times New Roman" pitchFamily="18" charset="0"/>
              </a:rPr>
              <a:t> is the number of items on Form Y</a:t>
            </a:r>
          </a:p>
          <a:p>
            <a:pPr eaLnBrk="1" hangingPunct="1"/>
            <a:r>
              <a:rPr lang="en-US" i="1" smtClean="0">
                <a:latin typeface="Times New Roman" pitchFamily="18" charset="0"/>
                <a:cs typeface="Times New Roman" pitchFamily="18" charset="0"/>
              </a:rPr>
              <a:t>g</a:t>
            </a:r>
            <a:r>
              <a:rPr lang="en-US" smtClean="0">
                <a:latin typeface="Times New Roman" pitchFamily="18" charset="0"/>
                <a:cs typeface="Times New Roman" pitchFamily="18" charset="0"/>
              </a:rPr>
              <a:t>(</a:t>
            </a:r>
            <a:r>
              <a:rPr lang="en-US" i="1" smtClean="0">
                <a:latin typeface="Times New Roman" pitchFamily="18" charset="0"/>
                <a:cs typeface="Times New Roman" pitchFamily="18" charset="0"/>
              </a:rPr>
              <a:t>y</a:t>
            </a:r>
            <a:r>
              <a:rPr lang="en-US" smtClean="0">
                <a:latin typeface="Times New Roman" pitchFamily="18" charset="0"/>
                <a:cs typeface="Times New Roman" pitchFamily="18" charset="0"/>
              </a:rPr>
              <a:t>) is the discrete density of </a:t>
            </a:r>
            <a:r>
              <a:rPr lang="en-US" i="1" smtClean="0">
                <a:latin typeface="Times New Roman" pitchFamily="18" charset="0"/>
                <a:cs typeface="Times New Roman" pitchFamily="18" charset="0"/>
              </a:rPr>
              <a:t>y</a:t>
            </a:r>
          </a:p>
          <a:p>
            <a:pPr eaLnBrk="1" hangingPunct="1"/>
            <a:r>
              <a:rPr lang="en-US" i="1" smtClean="0">
                <a:latin typeface="Times New Roman" pitchFamily="18" charset="0"/>
                <a:cs typeface="Times New Roman" pitchFamily="18" charset="0"/>
              </a:rPr>
              <a:t>G</a:t>
            </a:r>
            <a:r>
              <a:rPr lang="en-US" smtClean="0">
                <a:latin typeface="Times New Roman" pitchFamily="18" charset="0"/>
                <a:cs typeface="Times New Roman" pitchFamily="18" charset="0"/>
              </a:rPr>
              <a:t>(</a:t>
            </a:r>
            <a:r>
              <a:rPr lang="en-US" i="1" smtClean="0">
                <a:latin typeface="Times New Roman" pitchFamily="18" charset="0"/>
                <a:cs typeface="Times New Roman" pitchFamily="18" charset="0"/>
              </a:rPr>
              <a:t>y</a:t>
            </a:r>
            <a:r>
              <a:rPr lang="en-US" smtClean="0">
                <a:latin typeface="Times New Roman" pitchFamily="18" charset="0"/>
                <a:cs typeface="Times New Roman" pitchFamily="18" charset="0"/>
              </a:rPr>
              <a:t>) is the discrete cumulative distribution of </a:t>
            </a:r>
            <a:r>
              <a:rPr lang="en-US" i="1" smtClean="0">
                <a:latin typeface="Times New Roman" pitchFamily="18" charset="0"/>
                <a:cs typeface="Times New Roman" pitchFamily="18" charset="0"/>
              </a:rPr>
              <a:t>y</a:t>
            </a:r>
          </a:p>
          <a:p>
            <a:pPr eaLnBrk="1" hangingPunct="1"/>
            <a:r>
              <a:rPr lang="en-US" i="1" smtClean="0">
                <a:latin typeface="Times New Roman" pitchFamily="18" charset="0"/>
                <a:cs typeface="Times New Roman" pitchFamily="18" charset="0"/>
              </a:rPr>
              <a:t>Q</a:t>
            </a:r>
            <a:r>
              <a:rPr lang="en-US" smtClean="0">
                <a:latin typeface="Times New Roman" pitchFamily="18" charset="0"/>
                <a:cs typeface="Times New Roman" pitchFamily="18" charset="0"/>
              </a:rPr>
              <a:t>(</a:t>
            </a:r>
            <a:r>
              <a:rPr lang="en-US" i="1" smtClean="0">
                <a:latin typeface="Times New Roman" pitchFamily="18" charset="0"/>
                <a:cs typeface="Times New Roman" pitchFamily="18" charset="0"/>
              </a:rPr>
              <a:t>y</a:t>
            </a:r>
            <a:r>
              <a:rPr lang="en-US" smtClean="0">
                <a:latin typeface="Times New Roman" pitchFamily="18" charset="0"/>
                <a:cs typeface="Times New Roman" pitchFamily="18" charset="0"/>
              </a:rPr>
              <a:t>) is the percentile rank of </a:t>
            </a:r>
            <a:r>
              <a:rPr lang="en-US" i="1" smtClean="0">
                <a:latin typeface="Times New Roman" pitchFamily="18" charset="0"/>
                <a:cs typeface="Times New Roman" pitchFamily="18" charset="0"/>
              </a:rPr>
              <a:t>y</a:t>
            </a:r>
            <a:endParaRPr lang="en-US" smtClean="0">
              <a:latin typeface="Times New Roman" pitchFamily="18" charset="0"/>
              <a:cs typeface="Times New Roman" pitchFamily="18" charset="0"/>
            </a:endParaRPr>
          </a:p>
          <a:p>
            <a:pPr eaLnBrk="1" hangingPunct="1"/>
            <a:r>
              <a:rPr lang="en-US" i="1" smtClean="0">
                <a:latin typeface="Times New Roman" pitchFamily="18" charset="0"/>
                <a:cs typeface="Times New Roman" pitchFamily="18" charset="0"/>
              </a:rPr>
              <a:t>Q</a:t>
            </a:r>
            <a:r>
              <a:rPr lang="en-US" baseline="30000" smtClean="0">
                <a:latin typeface="Times New Roman" pitchFamily="18" charset="0"/>
                <a:cs typeface="Times New Roman" pitchFamily="18" charset="0"/>
              </a:rPr>
              <a:t>-1</a:t>
            </a:r>
            <a:r>
              <a:rPr lang="en-US" smtClean="0">
                <a:latin typeface="Times New Roman" pitchFamily="18" charset="0"/>
                <a:cs typeface="Times New Roman" pitchFamily="18" charset="0"/>
              </a:rPr>
              <a:t> is the percentile function for Form Y</a:t>
            </a:r>
          </a:p>
          <a:p>
            <a:pPr eaLnBrk="1" hangingPunct="1"/>
            <a:endParaRPr lang="en-US" sz="1800" i="1" smtClean="0">
              <a:latin typeface="Times New Roman" pitchFamily="18" charset="0"/>
              <a:cs typeface="Times New Roman" pitchFamily="18" charset="0"/>
            </a:endParaRPr>
          </a:p>
          <a:p>
            <a:pPr eaLnBrk="1" hangingPunct="1">
              <a:buFont typeface="Arial" charset="0"/>
              <a:buNone/>
            </a:pPr>
            <a:r>
              <a:rPr lang="en-US" i="1" smtClean="0">
                <a:latin typeface="Times New Roman" pitchFamily="18" charset="0"/>
                <a:cs typeface="Times New Roman" pitchFamily="18" charset="0"/>
              </a:rPr>
              <a:t>	e</a:t>
            </a:r>
            <a:r>
              <a:rPr lang="en-US" i="1" baseline="-25000" smtClean="0">
                <a:latin typeface="Times New Roman" pitchFamily="18" charset="0"/>
                <a:cs typeface="Times New Roman" pitchFamily="18" charset="0"/>
              </a:rPr>
              <a:t>Y</a:t>
            </a:r>
            <a:r>
              <a:rPr lang="en-US" smtClean="0">
                <a:latin typeface="Times New Roman" pitchFamily="18" charset="0"/>
                <a:cs typeface="Times New Roman" pitchFamily="18" charset="0"/>
              </a:rPr>
              <a:t>(</a:t>
            </a:r>
            <a:r>
              <a:rPr lang="en-US" i="1" smtClean="0">
                <a:latin typeface="Times New Roman" pitchFamily="18" charset="0"/>
                <a:cs typeface="Times New Roman" pitchFamily="18" charset="0"/>
              </a:rPr>
              <a:t>x</a:t>
            </a:r>
            <a:r>
              <a:rPr lang="en-US" smtClean="0">
                <a:latin typeface="Times New Roman" pitchFamily="18" charset="0"/>
                <a:cs typeface="Times New Roman" pitchFamily="18" charset="0"/>
              </a:rPr>
              <a:t>) = </a:t>
            </a:r>
            <a:r>
              <a:rPr lang="en-US" i="1" smtClean="0">
                <a:latin typeface="Times New Roman" pitchFamily="18" charset="0"/>
                <a:cs typeface="Times New Roman" pitchFamily="18" charset="0"/>
              </a:rPr>
              <a:t>y</a:t>
            </a:r>
            <a:r>
              <a:rPr lang="en-US" smtClean="0">
                <a:latin typeface="Times New Roman" pitchFamily="18" charset="0"/>
                <a:cs typeface="Times New Roman" pitchFamily="18" charset="0"/>
              </a:rPr>
              <a:t> = </a:t>
            </a:r>
            <a:r>
              <a:rPr lang="en-US" i="1" smtClean="0">
                <a:latin typeface="Times New Roman" pitchFamily="18" charset="0"/>
                <a:cs typeface="Times New Roman" pitchFamily="18" charset="0"/>
              </a:rPr>
              <a:t>Q</a:t>
            </a:r>
            <a:r>
              <a:rPr lang="en-US" baseline="30000" smtClean="0">
                <a:latin typeface="Times New Roman" pitchFamily="18" charset="0"/>
                <a:cs typeface="Times New Roman" pitchFamily="18" charset="0"/>
              </a:rPr>
              <a:t>-1</a:t>
            </a:r>
            <a:r>
              <a:rPr lang="en-US" smtClean="0">
                <a:latin typeface="Times New Roman" pitchFamily="18" charset="0"/>
                <a:cs typeface="Times New Roman" pitchFamily="18" charset="0"/>
              </a:rPr>
              <a:t>[</a:t>
            </a:r>
            <a:r>
              <a:rPr lang="en-US" i="1" smtClean="0">
                <a:latin typeface="Times New Roman" pitchFamily="18" charset="0"/>
                <a:cs typeface="Times New Roman" pitchFamily="18" charset="0"/>
              </a:rPr>
              <a:t>P</a:t>
            </a:r>
            <a:r>
              <a:rPr lang="en-US" smtClean="0">
                <a:latin typeface="Times New Roman" pitchFamily="18" charset="0"/>
                <a:cs typeface="Times New Roman" pitchFamily="18" charset="0"/>
              </a:rPr>
              <a:t>(</a:t>
            </a:r>
            <a:r>
              <a:rPr lang="en-US" i="1" smtClean="0">
                <a:latin typeface="Times New Roman" pitchFamily="18" charset="0"/>
                <a:cs typeface="Times New Roman" pitchFamily="18" charset="0"/>
              </a:rPr>
              <a:t>x</a:t>
            </a:r>
            <a:r>
              <a:rPr lang="en-US" smtClean="0">
                <a:latin typeface="Times New Roman" pitchFamily="18" charset="0"/>
                <a:cs typeface="Times New Roman" pitchFamily="18" charset="0"/>
              </a:rPr>
              <a:t>)],	</a:t>
            </a:r>
            <a:r>
              <a:rPr lang="en-US" smtClean="0">
                <a:latin typeface="Times New Roman" pitchFamily="18" charset="0"/>
                <a:cs typeface="Times New Roman" pitchFamily="18" charset="0"/>
                <a:sym typeface="Symbol" pitchFamily="18" charset="2"/>
              </a:rPr>
              <a:t> -.5  </a:t>
            </a:r>
            <a:r>
              <a:rPr lang="en-US" i="1" smtClean="0">
                <a:latin typeface="Times New Roman" pitchFamily="18" charset="0"/>
                <a:cs typeface="Times New Roman" pitchFamily="18" charset="0"/>
                <a:sym typeface="Symbol" pitchFamily="18" charset="2"/>
              </a:rPr>
              <a:t>x</a:t>
            </a:r>
            <a:r>
              <a:rPr lang="en-US" smtClean="0">
                <a:latin typeface="Times New Roman" pitchFamily="18" charset="0"/>
                <a:cs typeface="Times New Roman" pitchFamily="18" charset="0"/>
                <a:sym typeface="Symbol" pitchFamily="18" charset="2"/>
              </a:rPr>
              <a:t>  </a:t>
            </a:r>
            <a:r>
              <a:rPr lang="en-US" i="1" smtClean="0">
                <a:latin typeface="Times New Roman" pitchFamily="18" charset="0"/>
                <a:cs typeface="Times New Roman" pitchFamily="18" charset="0"/>
                <a:sym typeface="Symbol" pitchFamily="18" charset="2"/>
              </a:rPr>
              <a:t>K</a:t>
            </a:r>
            <a:r>
              <a:rPr lang="en-US" i="1" baseline="-25000" smtClean="0">
                <a:latin typeface="Times New Roman" pitchFamily="18" charset="0"/>
                <a:cs typeface="Times New Roman" pitchFamily="18" charset="0"/>
                <a:sym typeface="Symbol" pitchFamily="18" charset="2"/>
              </a:rPr>
              <a:t>X</a:t>
            </a:r>
            <a:r>
              <a:rPr lang="en-US" smtClean="0">
                <a:latin typeface="Times New Roman" pitchFamily="18" charset="0"/>
                <a:cs typeface="Times New Roman" pitchFamily="18" charset="0"/>
                <a:sym typeface="Symbol" pitchFamily="18" charset="2"/>
              </a:rPr>
              <a:t> + .5</a:t>
            </a:r>
            <a:endParaRPr lang="en-US" i="1"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DEE1CB52-1E80-4EC6-A4D0-5D25F6A9A8EE}" type="slidenum">
              <a:rPr lang="en-US" smtClean="0"/>
              <a:pPr>
                <a:defRPr/>
              </a:pPr>
              <a:t>67</a:t>
            </a:fld>
            <a:endParaRPr 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lstStyle/>
          <a:p>
            <a:pPr eaLnBrk="1" hangingPunct="1"/>
            <a:r>
              <a:rPr lang="en-US" dirty="0" smtClean="0"/>
              <a:t>Equipercentile Equating 2</a:t>
            </a:r>
          </a:p>
        </p:txBody>
      </p:sp>
      <p:sp>
        <p:nvSpPr>
          <p:cNvPr id="3" name="Content Placeholder 2"/>
          <p:cNvSpPr>
            <a:spLocks noGrp="1"/>
          </p:cNvSpPr>
          <p:nvPr>
            <p:ph idx="1"/>
          </p:nvPr>
        </p:nvSpPr>
        <p:spPr>
          <a:xfrm>
            <a:off x="503237" y="1812925"/>
            <a:ext cx="9386887" cy="5130800"/>
          </a:xfrm>
        </p:spPr>
        <p:txBody>
          <a:bodyPr/>
          <a:lstStyle/>
          <a:p>
            <a:pPr marL="382015" indent="-382015" algn="ctr" eaLnBrk="1" hangingPunct="1">
              <a:buFont typeface="Arial" charset="0"/>
              <a:buNone/>
              <a:defRPr/>
            </a:pPr>
            <a:r>
              <a:rPr lang="en-US" i="1" dirty="0" err="1" smtClean="0">
                <a:latin typeface="Times New Roman" pitchFamily="18" charset="0"/>
                <a:cs typeface="Times New Roman" pitchFamily="18" charset="0"/>
              </a:rPr>
              <a:t>e</a:t>
            </a:r>
            <a:r>
              <a:rPr lang="en-US" i="1" baseline="-25000" dirty="0" err="1" smtClean="0">
                <a:latin typeface="Times New Roman" pitchFamily="18" charset="0"/>
                <a:cs typeface="Times New Roman" pitchFamily="18" charset="0"/>
              </a:rPr>
              <a:t>Y</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 = </a:t>
            </a:r>
            <a:r>
              <a:rPr lang="en-US" i="1" dirty="0" smtClean="0">
                <a:latin typeface="Times New Roman" pitchFamily="18" charset="0"/>
                <a:cs typeface="Times New Roman" pitchFamily="18" charset="0"/>
              </a:rPr>
              <a:t>y</a:t>
            </a:r>
            <a:r>
              <a:rPr lang="en-US" dirty="0" smtClean="0">
                <a:latin typeface="Times New Roman" pitchFamily="18" charset="0"/>
                <a:cs typeface="Times New Roman" pitchFamily="18" charset="0"/>
              </a:rPr>
              <a:t> = </a:t>
            </a:r>
            <a:r>
              <a:rPr lang="en-US" i="1" dirty="0" smtClean="0">
                <a:latin typeface="Times New Roman" pitchFamily="18" charset="0"/>
                <a:cs typeface="Times New Roman" pitchFamily="18" charset="0"/>
              </a:rPr>
              <a:t>Q</a:t>
            </a:r>
            <a:r>
              <a:rPr lang="en-US" baseline="30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a:t>
            </a:r>
          </a:p>
          <a:p>
            <a:pPr marL="382015" indent="-382015" eaLnBrk="1" hangingPunct="1">
              <a:buFont typeface="Arial" charset="0"/>
              <a:buNone/>
              <a:defRPr/>
            </a:pPr>
            <a:endParaRPr lang="en-US" dirty="0" smtClean="0">
              <a:latin typeface="Times New Roman" pitchFamily="18" charset="0"/>
              <a:cs typeface="Times New Roman" pitchFamily="18" charset="0"/>
            </a:endParaRPr>
          </a:p>
          <a:p>
            <a:pPr marL="573022" indent="-573022" eaLnBrk="1" hangingPunct="1">
              <a:buFont typeface="Arial" charset="0"/>
              <a:buAutoNum type="arabicPeriod"/>
              <a:defRPr/>
            </a:pPr>
            <a:r>
              <a:rPr lang="en-US" dirty="0" smtClean="0">
                <a:latin typeface="Times New Roman" pitchFamily="18" charset="0"/>
                <a:cs typeface="Times New Roman" pitchFamily="18" charset="0"/>
              </a:rPr>
              <a:t>Find the percentile rank of </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 in the Form X distribution [</a:t>
            </a:r>
            <a:r>
              <a:rPr lang="en-US" i="1"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a:t>
            </a:r>
          </a:p>
          <a:p>
            <a:pPr marL="573022" indent="-573022" eaLnBrk="1" hangingPunct="1">
              <a:buFont typeface="Arial" charset="0"/>
              <a:buAutoNum type="arabicPeriod"/>
              <a:defRPr/>
            </a:pPr>
            <a:r>
              <a:rPr lang="en-US" dirty="0" smtClean="0">
                <a:latin typeface="Times New Roman" pitchFamily="18" charset="0"/>
                <a:cs typeface="Times New Roman" pitchFamily="18" charset="0"/>
              </a:rPr>
              <a:t>Find the Form Y score that has the same percentile rank in the Form Y distribution, </a:t>
            </a:r>
            <a:r>
              <a:rPr lang="en-US" i="1" dirty="0" smtClean="0">
                <a:latin typeface="Times New Roman" pitchFamily="18" charset="0"/>
                <a:cs typeface="Times New Roman" pitchFamily="18" charset="0"/>
              </a:rPr>
              <a:t>Q</a:t>
            </a:r>
            <a:r>
              <a:rPr lang="en-US" baseline="30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a:t>
            </a:r>
            <a:endParaRPr lang="en-US" dirty="0"/>
          </a:p>
        </p:txBody>
      </p:sp>
      <p:sp>
        <p:nvSpPr>
          <p:cNvPr id="4" name="Slide Number Placeholder 3"/>
          <p:cNvSpPr>
            <a:spLocks noGrp="1"/>
          </p:cNvSpPr>
          <p:nvPr>
            <p:ph type="sldNum" sz="quarter" idx="12"/>
          </p:nvPr>
        </p:nvSpPr>
        <p:spPr/>
        <p:txBody>
          <a:bodyPr/>
          <a:lstStyle/>
          <a:p>
            <a:pPr>
              <a:defRPr/>
            </a:pPr>
            <a:fld id="{69ECC302-A350-4A1D-BC54-48FD6A7F8A86}" type="slidenum">
              <a:rPr lang="en-US" smtClean="0"/>
              <a:pPr>
                <a:defRPr/>
              </a:pPr>
              <a:t>68</a:t>
            </a:fld>
            <a:endParaRPr 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itle 1"/>
          <p:cNvSpPr>
            <a:spLocks noGrp="1"/>
          </p:cNvSpPr>
          <p:nvPr>
            <p:ph type="title"/>
          </p:nvPr>
        </p:nvSpPr>
        <p:spPr/>
        <p:txBody>
          <a:bodyPr/>
          <a:lstStyle/>
          <a:p>
            <a:pPr eaLnBrk="1" hangingPunct="1"/>
            <a:r>
              <a:rPr lang="en-US" dirty="0" smtClean="0"/>
              <a:t>Equipercentile Equating 3</a:t>
            </a:r>
          </a:p>
        </p:txBody>
      </p:sp>
      <p:sp>
        <p:nvSpPr>
          <p:cNvPr id="3" name="Content Placeholder 2"/>
          <p:cNvSpPr>
            <a:spLocks noGrp="1"/>
          </p:cNvSpPr>
          <p:nvPr>
            <p:ph idx="1"/>
          </p:nvPr>
        </p:nvSpPr>
        <p:spPr>
          <a:xfrm>
            <a:off x="419100" y="1727200"/>
            <a:ext cx="9051925" cy="5129213"/>
          </a:xfrm>
        </p:spPr>
        <p:txBody>
          <a:bodyPr/>
          <a:lstStyle/>
          <a:p>
            <a:pPr marL="382015" indent="-382015" eaLnBrk="1" hangingPunct="1">
              <a:buFont typeface="Arial" charset="0"/>
              <a:buNone/>
              <a:defRPr/>
            </a:pPr>
            <a:r>
              <a:rPr lang="en-US" i="1" dirty="0" err="1" smtClean="0">
                <a:latin typeface="Times New Roman" pitchFamily="18" charset="0"/>
                <a:cs typeface="Times New Roman" pitchFamily="18" charset="0"/>
              </a:rPr>
              <a:t>e</a:t>
            </a:r>
            <a:r>
              <a:rPr lang="en-US" i="1" baseline="-25000" dirty="0" err="1" smtClean="0">
                <a:latin typeface="Times New Roman" pitchFamily="18" charset="0"/>
                <a:cs typeface="Times New Roman" pitchFamily="18" charset="0"/>
              </a:rPr>
              <a:t>Y</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 = </a:t>
            </a:r>
            <a:r>
              <a:rPr lang="en-US" i="1" dirty="0" smtClean="0">
                <a:latin typeface="Times New Roman" pitchFamily="18" charset="0"/>
                <a:cs typeface="Times New Roman" pitchFamily="18" charset="0"/>
              </a:rPr>
              <a:t>y</a:t>
            </a:r>
            <a:r>
              <a:rPr lang="en-US" dirty="0" smtClean="0">
                <a:latin typeface="Times New Roman" pitchFamily="18" charset="0"/>
                <a:cs typeface="Times New Roman" pitchFamily="18" charset="0"/>
              </a:rPr>
              <a:t> = </a:t>
            </a:r>
            <a:r>
              <a:rPr lang="en-US" i="1" dirty="0" smtClean="0">
                <a:latin typeface="Times New Roman" pitchFamily="18" charset="0"/>
                <a:cs typeface="Times New Roman" pitchFamily="18" charset="0"/>
              </a:rPr>
              <a:t>Q</a:t>
            </a:r>
            <a:r>
              <a:rPr lang="en-US" baseline="30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a:t>
            </a:r>
          </a:p>
          <a:p>
            <a:pPr marL="382015" indent="-382015" eaLnBrk="1" hangingPunct="1">
              <a:buFont typeface="Arial" charset="0"/>
              <a:buNone/>
              <a:defRPr/>
            </a:pPr>
            <a:endParaRPr lang="en-US" dirty="0" smtClean="0">
              <a:latin typeface="Times New Roman" pitchFamily="18" charset="0"/>
              <a:cs typeface="Times New Roman" pitchFamily="18" charset="0"/>
            </a:endParaRPr>
          </a:p>
          <a:p>
            <a:pPr marL="382015" indent="-382015" eaLnBrk="1" hangingPunct="1">
              <a:buFont typeface="Arial" charset="0"/>
              <a:buNone/>
              <a:defRPr/>
            </a:pPr>
            <a:endParaRPr lang="en-US" dirty="0" smtClean="0">
              <a:latin typeface="Times New Roman" pitchFamily="18" charset="0"/>
              <a:cs typeface="Times New Roman" pitchFamily="18" charset="0"/>
            </a:endParaRPr>
          </a:p>
          <a:p>
            <a:pPr marL="382015" indent="-382015" eaLnBrk="1" hangingPunct="1">
              <a:buFont typeface="Arial" charset="0"/>
              <a:buNone/>
              <a:defRPr/>
            </a:pPr>
            <a:endParaRPr lang="en-US" dirty="0" smtClean="0">
              <a:latin typeface="Times New Roman" pitchFamily="18" charset="0"/>
              <a:cs typeface="Times New Roman" pitchFamily="18" charset="0"/>
            </a:endParaRPr>
          </a:p>
          <a:p>
            <a:pPr marL="382015" lvl="2" indent="-382015" eaLnBrk="1" hangingPunct="1">
              <a:buFont typeface="Arial" charset="0"/>
              <a:buNone/>
              <a:defRPr/>
            </a:pPr>
            <a:r>
              <a:rPr lang="en-US"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0 </a:t>
            </a:r>
            <a:r>
              <a:rPr lang="en-US" sz="3600" dirty="0" smtClean="0">
                <a:latin typeface="Times New Roman" pitchFamily="18" charset="0"/>
                <a:cs typeface="Times New Roman" pitchFamily="18" charset="0"/>
                <a:sym typeface="Symbol"/>
              </a:rPr>
              <a:t> </a:t>
            </a:r>
            <a:r>
              <a:rPr lang="en-US" sz="3600" i="1" dirty="0" smtClean="0">
                <a:latin typeface="Times New Roman" pitchFamily="18" charset="0"/>
                <a:cs typeface="Times New Roman" pitchFamily="18" charset="0"/>
              </a:rPr>
              <a:t>P</a:t>
            </a:r>
            <a:r>
              <a:rPr lang="en-US" sz="3600" dirty="0" smtClean="0">
                <a:latin typeface="Times New Roman" pitchFamily="18" charset="0"/>
                <a:cs typeface="Times New Roman" pitchFamily="18" charset="0"/>
              </a:rPr>
              <a:t>(</a:t>
            </a:r>
            <a:r>
              <a:rPr lang="en-US" sz="3600" i="1" dirty="0" smtClean="0">
                <a:latin typeface="Times New Roman" pitchFamily="18" charset="0"/>
                <a:cs typeface="Times New Roman" pitchFamily="18" charset="0"/>
              </a:rPr>
              <a:t>x</a:t>
            </a:r>
            <a:r>
              <a:rPr lang="en-US" sz="3600" dirty="0" smtClean="0">
                <a:latin typeface="Times New Roman" pitchFamily="18" charset="0"/>
                <a:cs typeface="Times New Roman" pitchFamily="18" charset="0"/>
              </a:rPr>
              <a:t>) &lt;</a:t>
            </a:r>
            <a:r>
              <a:rPr lang="en-US" sz="3600" dirty="0" smtClean="0">
                <a:latin typeface="Times New Roman" pitchFamily="18" charset="0"/>
                <a:cs typeface="Times New Roman" pitchFamily="18" charset="0"/>
                <a:sym typeface="Symbol"/>
              </a:rPr>
              <a:t> 100</a:t>
            </a:r>
          </a:p>
          <a:p>
            <a:pPr marL="382015" lvl="2" indent="-382015" eaLnBrk="1" hangingPunct="1">
              <a:buFont typeface="Arial" charset="0"/>
              <a:buNone/>
              <a:defRPr/>
            </a:pPr>
            <a:endParaRPr lang="en-US" sz="3600" dirty="0" smtClean="0">
              <a:latin typeface="Times New Roman" pitchFamily="18" charset="0"/>
              <a:cs typeface="Times New Roman" pitchFamily="18" charset="0"/>
              <a:sym typeface="Symbol"/>
            </a:endParaRPr>
          </a:p>
          <a:p>
            <a:pPr marL="955037" indent="-955037" eaLnBrk="1" hangingPunct="1">
              <a:buFont typeface="Arial" charset="0"/>
              <a:buNone/>
              <a:defRPr/>
            </a:pP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K</a:t>
            </a:r>
            <a:r>
              <a:rPr lang="en-US" i="1" baseline="-25000" dirty="0" smtClean="0">
                <a:latin typeface="Times New Roman" pitchFamily="18" charset="0"/>
                <a:cs typeface="Times New Roman" pitchFamily="18" charset="0"/>
              </a:rPr>
              <a:t>Y</a:t>
            </a:r>
            <a:r>
              <a:rPr lang="en-US" dirty="0" smtClean="0">
                <a:latin typeface="Times New Roman" pitchFamily="18" charset="0"/>
                <a:cs typeface="Times New Roman" pitchFamily="18" charset="0"/>
              </a:rPr>
              <a:t> + .5		</a:t>
            </a:r>
            <a:r>
              <a:rPr lang="en-US" i="1"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 = 100</a:t>
            </a:r>
            <a:endParaRPr lang="en-US" i="1" dirty="0" smtClean="0">
              <a:latin typeface="Times New Roman" pitchFamily="18" charset="0"/>
              <a:cs typeface="Times New Roman" pitchFamily="18" charset="0"/>
            </a:endParaRPr>
          </a:p>
          <a:p>
            <a:pPr marL="382015" indent="-382015" eaLnBrk="1" hangingPunct="1">
              <a:buFont typeface="Arial" charset="0"/>
              <a:buNone/>
              <a:defRPr/>
            </a:pPr>
            <a:endParaRPr lang="en-US" dirty="0" smtClean="0">
              <a:latin typeface="Times New Roman" pitchFamily="18" charset="0"/>
              <a:cs typeface="Times New Roman" pitchFamily="18" charset="0"/>
            </a:endParaRPr>
          </a:p>
          <a:p>
            <a:pPr marL="382015" indent="-382015" eaLnBrk="1" hangingPunct="1">
              <a:buFont typeface="Arial" charset="0"/>
              <a:buNone/>
              <a:defRPr/>
            </a:pPr>
            <a:endParaRPr lang="en-US" dirty="0" smtClean="0">
              <a:latin typeface="Times New Roman" pitchFamily="18" charset="0"/>
              <a:cs typeface="Times New Roman" pitchFamily="18" charset="0"/>
            </a:endParaRPr>
          </a:p>
        </p:txBody>
      </p:sp>
      <p:graphicFrame>
        <p:nvGraphicFramePr>
          <p:cNvPr id="10242" name="Object 2"/>
          <p:cNvGraphicFramePr>
            <a:graphicFrameLocks noChangeAspect="1"/>
          </p:cNvGraphicFramePr>
          <p:nvPr/>
        </p:nvGraphicFramePr>
        <p:xfrm>
          <a:off x="419100" y="2849563"/>
          <a:ext cx="6845300" cy="1295400"/>
        </p:xfrm>
        <a:graphic>
          <a:graphicData uri="http://schemas.openxmlformats.org/presentationml/2006/ole">
            <mc:AlternateContent xmlns:mc="http://schemas.openxmlformats.org/markup-compatibility/2006">
              <mc:Choice xmlns:v="urn:schemas-microsoft-com:vml" Requires="v">
                <p:oleObj spid="_x0000_s10252" name="Equation" r:id="rId3" imgW="2489040" imgH="457200" progId="Equation.3">
                  <p:embed/>
                </p:oleObj>
              </mc:Choice>
              <mc:Fallback>
                <p:oleObj name="Equation" r:id="rId3" imgW="2489040" imgH="4572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100" y="2849563"/>
                        <a:ext cx="6845300" cy="129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 name="Slide Number Placeholder 4"/>
          <p:cNvSpPr>
            <a:spLocks noGrp="1"/>
          </p:cNvSpPr>
          <p:nvPr>
            <p:ph type="sldNum" sz="quarter" idx="12"/>
          </p:nvPr>
        </p:nvSpPr>
        <p:spPr/>
        <p:txBody>
          <a:bodyPr/>
          <a:lstStyle/>
          <a:p>
            <a:pPr>
              <a:defRPr/>
            </a:pPr>
            <a:fld id="{87DD6AA7-3E38-40E3-A418-3EA74A2B215F}" type="slidenum">
              <a:rPr lang="en-US" smtClean="0"/>
              <a:pPr>
                <a:defRPr/>
              </a:pPr>
              <a:t>69</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smtClean="0"/>
              <a:t>Appropriate use of Prediction</a:t>
            </a:r>
          </a:p>
        </p:txBody>
      </p:sp>
      <p:sp>
        <p:nvSpPr>
          <p:cNvPr id="20483" name="Content Placeholder 2"/>
          <p:cNvSpPr>
            <a:spLocks noGrp="1"/>
          </p:cNvSpPr>
          <p:nvPr>
            <p:ph idx="1"/>
          </p:nvPr>
        </p:nvSpPr>
        <p:spPr/>
        <p:txBody>
          <a:bodyPr/>
          <a:lstStyle/>
          <a:p>
            <a:pPr eaLnBrk="1" hangingPunct="1"/>
            <a:r>
              <a:rPr lang="en-US" dirty="0" smtClean="0"/>
              <a:t>One may use state math test to predict (forecast) how students will perform on the SAT in the near future.</a:t>
            </a:r>
          </a:p>
          <a:p>
            <a:pPr eaLnBrk="1" hangingPunct="1"/>
            <a:r>
              <a:rPr lang="en-US" dirty="0" smtClean="0"/>
              <a:t>Because of the sample-specific nature of this prediction, it may not hold in another sample from the population if that sample distribution differs from the original sample distribution.</a:t>
            </a:r>
          </a:p>
        </p:txBody>
      </p:sp>
      <p:sp>
        <p:nvSpPr>
          <p:cNvPr id="4" name="Slide Number Placeholder 3"/>
          <p:cNvSpPr>
            <a:spLocks noGrp="1"/>
          </p:cNvSpPr>
          <p:nvPr>
            <p:ph type="sldNum" sz="quarter" idx="12"/>
          </p:nvPr>
        </p:nvSpPr>
        <p:spPr/>
        <p:txBody>
          <a:bodyPr/>
          <a:lstStyle/>
          <a:p>
            <a:pPr>
              <a:defRPr/>
            </a:pPr>
            <a:fld id="{73AD0BC3-4E34-41FE-9724-1FD9635A3022}"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Title 1"/>
          <p:cNvSpPr>
            <a:spLocks noGrp="1"/>
          </p:cNvSpPr>
          <p:nvPr>
            <p:ph type="title"/>
          </p:nvPr>
        </p:nvSpPr>
        <p:spPr/>
        <p:txBody>
          <a:bodyPr/>
          <a:lstStyle/>
          <a:p>
            <a:pPr eaLnBrk="1" hangingPunct="1"/>
            <a:r>
              <a:rPr lang="en-US" smtClean="0"/>
              <a:t>E.E. Example</a:t>
            </a:r>
          </a:p>
        </p:txBody>
      </p:sp>
      <p:sp>
        <p:nvSpPr>
          <p:cNvPr id="3" name="Content Placeholder 2"/>
          <p:cNvSpPr>
            <a:spLocks noGrp="1"/>
          </p:cNvSpPr>
          <p:nvPr>
            <p:ph idx="1"/>
          </p:nvPr>
        </p:nvSpPr>
        <p:spPr>
          <a:xfrm>
            <a:off x="503238" y="1812925"/>
            <a:ext cx="9250362" cy="5959475"/>
          </a:xfrm>
        </p:spPr>
        <p:txBody>
          <a:bodyPr/>
          <a:lstStyle/>
          <a:p>
            <a:pPr marL="382015" indent="-382015" eaLnBrk="1" hangingPunct="1">
              <a:buFont typeface="Arial" charset="0"/>
              <a:buNone/>
              <a:defRPr/>
            </a:pPr>
            <a:endParaRPr lang="en-US" dirty="0" smtClean="0"/>
          </a:p>
          <a:p>
            <a:pPr marL="382015" indent="-382015" eaLnBrk="1" hangingPunct="1">
              <a:buFont typeface="Arial" charset="0"/>
              <a:buNone/>
              <a:defRPr/>
            </a:pPr>
            <a:endParaRPr lang="en-US" sz="3100" dirty="0" smtClean="0"/>
          </a:p>
          <a:p>
            <a:pPr marL="382015" indent="-382015" eaLnBrk="1" hangingPunct="1">
              <a:buFont typeface="Arial" charset="0"/>
              <a:buNone/>
              <a:defRPr/>
            </a:pPr>
            <a:r>
              <a:rPr lang="en-US" sz="3100" dirty="0" smtClean="0"/>
              <a:t>Find the Form Y equipercentile equivalent of a Form X score of 2.</a:t>
            </a:r>
          </a:p>
          <a:p>
            <a:pPr marL="382015" indent="-382015" eaLnBrk="1" hangingPunct="1">
              <a:buFont typeface="Arial" charset="0"/>
              <a:buNone/>
              <a:defRPr/>
            </a:pPr>
            <a:r>
              <a:rPr lang="en-US" sz="3100" dirty="0" smtClean="0"/>
              <a:t>Percentile rank of score 2 on Form X is P(2) = 60, from Table 2.2. </a:t>
            </a:r>
          </a:p>
          <a:p>
            <a:pPr marL="457200" indent="-457200" eaLnBrk="1" hangingPunct="1">
              <a:buFont typeface="Arial" charset="0"/>
              <a:buNone/>
              <a:defRPr/>
            </a:pPr>
            <a:r>
              <a:rPr lang="en-US" sz="3100" dirty="0" smtClean="0"/>
              <a:t>3 is the score with smallest </a:t>
            </a:r>
            <a:r>
              <a:rPr lang="en-US" sz="3100" i="1" dirty="0" smtClean="0"/>
              <a:t>G</a:t>
            </a:r>
            <a:r>
              <a:rPr lang="en-US" sz="3100" dirty="0" smtClean="0"/>
              <a:t>(</a:t>
            </a:r>
            <a:r>
              <a:rPr lang="en-US" sz="3100" i="1" dirty="0" smtClean="0"/>
              <a:t>y</a:t>
            </a:r>
            <a:r>
              <a:rPr lang="en-US" sz="3100" dirty="0" smtClean="0"/>
              <a:t>) that is greater than .60, so</a:t>
            </a:r>
          </a:p>
        </p:txBody>
      </p:sp>
      <p:graphicFrame>
        <p:nvGraphicFramePr>
          <p:cNvPr id="11266" name="Object 3"/>
          <p:cNvGraphicFramePr>
            <a:graphicFrameLocks noChangeAspect="1"/>
          </p:cNvGraphicFramePr>
          <p:nvPr/>
        </p:nvGraphicFramePr>
        <p:xfrm>
          <a:off x="1620838" y="1727200"/>
          <a:ext cx="6845300" cy="1295400"/>
        </p:xfrm>
        <a:graphic>
          <a:graphicData uri="http://schemas.openxmlformats.org/presentationml/2006/ole">
            <mc:AlternateContent xmlns:mc="http://schemas.openxmlformats.org/markup-compatibility/2006">
              <mc:Choice xmlns:v="urn:schemas-microsoft-com:vml" Requires="v">
                <p:oleObj spid="_x0000_s11290" name="Equation" r:id="rId4" imgW="2489040" imgH="457200" progId="Equation.3">
                  <p:embed/>
                </p:oleObj>
              </mc:Choice>
              <mc:Fallback>
                <p:oleObj name="Equation" r:id="rId4" imgW="2489040" imgH="4572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20838" y="1727200"/>
                        <a:ext cx="6845300" cy="129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267" name="Object 4"/>
          <p:cNvGraphicFramePr>
            <a:graphicFrameLocks noChangeAspect="1"/>
          </p:cNvGraphicFramePr>
          <p:nvPr>
            <p:extLst>
              <p:ext uri="{D42A27DB-BD31-4B8C-83A1-F6EECF244321}">
                <p14:modId xmlns:p14="http://schemas.microsoft.com/office/powerpoint/2010/main" val="3065676873"/>
              </p:ext>
            </p:extLst>
          </p:nvPr>
        </p:nvGraphicFramePr>
        <p:xfrm>
          <a:off x="1089025" y="6391275"/>
          <a:ext cx="7683500" cy="1114425"/>
        </p:xfrm>
        <a:graphic>
          <a:graphicData uri="http://schemas.openxmlformats.org/presentationml/2006/ole">
            <mc:AlternateContent xmlns:mc="http://schemas.openxmlformats.org/markup-compatibility/2006">
              <mc:Choice xmlns:v="urn:schemas-microsoft-com:vml" Requires="v">
                <p:oleObj spid="_x0000_s11291" name="Equation" r:id="rId6" imgW="2793960" imgH="393480" progId="Equation.3">
                  <p:embed/>
                </p:oleObj>
              </mc:Choice>
              <mc:Fallback>
                <p:oleObj name="Equation" r:id="rId6" imgW="2793960" imgH="393480" progId="Equation.3">
                  <p:embed/>
                  <p:pic>
                    <p:nvPicPr>
                      <p:cNvPr id="0" name="Object 4"/>
                      <p:cNvPicPr>
                        <a:picLocks noChangeAspect="1" noChangeArrowheads="1"/>
                      </p:cNvPicPr>
                      <p:nvPr/>
                    </p:nvPicPr>
                    <p:blipFill>
                      <a:blip r:embed="rId7"/>
                      <a:srcRect/>
                      <a:stretch>
                        <a:fillRect/>
                      </a:stretch>
                    </p:blipFill>
                    <p:spPr bwMode="auto">
                      <a:xfrm>
                        <a:off x="1089025" y="6391275"/>
                        <a:ext cx="7683500" cy="1114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268" name="Object 5"/>
          <p:cNvGraphicFramePr>
            <a:graphicFrameLocks noChangeAspect="1"/>
          </p:cNvGraphicFramePr>
          <p:nvPr>
            <p:extLst>
              <p:ext uri="{D42A27DB-BD31-4B8C-83A1-F6EECF244321}">
                <p14:modId xmlns:p14="http://schemas.microsoft.com/office/powerpoint/2010/main" val="3892898546"/>
              </p:ext>
            </p:extLst>
          </p:nvPr>
        </p:nvGraphicFramePr>
        <p:xfrm>
          <a:off x="1600200" y="5562600"/>
          <a:ext cx="1174750" cy="682625"/>
        </p:xfrm>
        <a:graphic>
          <a:graphicData uri="http://schemas.openxmlformats.org/presentationml/2006/ole">
            <mc:AlternateContent xmlns:mc="http://schemas.openxmlformats.org/markup-compatibility/2006">
              <mc:Choice xmlns:v="urn:schemas-microsoft-com:vml" Requires="v">
                <p:oleObj spid="_x0000_s11292" name="Equation" r:id="rId8" imgW="431640" imgH="241200" progId="Equation.3">
                  <p:embed/>
                </p:oleObj>
              </mc:Choice>
              <mc:Fallback>
                <p:oleObj name="Equation" r:id="rId8" imgW="431640" imgH="241200" progId="Equation.3">
                  <p:embed/>
                  <p:pic>
                    <p:nvPicPr>
                      <p:cNvPr id="0" name="Object 5"/>
                      <p:cNvPicPr>
                        <a:picLocks noChangeAspect="1" noChangeArrowheads="1"/>
                      </p:cNvPicPr>
                      <p:nvPr/>
                    </p:nvPicPr>
                    <p:blipFill>
                      <a:blip r:embed="rId9"/>
                      <a:srcRect/>
                      <a:stretch>
                        <a:fillRect/>
                      </a:stretch>
                    </p:blipFill>
                    <p:spPr bwMode="auto">
                      <a:xfrm>
                        <a:off x="1600200" y="5562600"/>
                        <a:ext cx="1174750" cy="682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Slide Number Placeholder 6"/>
          <p:cNvSpPr>
            <a:spLocks noGrp="1"/>
          </p:cNvSpPr>
          <p:nvPr>
            <p:ph type="sldNum" sz="quarter" idx="12"/>
          </p:nvPr>
        </p:nvSpPr>
        <p:spPr/>
        <p:txBody>
          <a:bodyPr/>
          <a:lstStyle/>
          <a:p>
            <a:pPr>
              <a:defRPr/>
            </a:pPr>
            <a:fld id="{FA195C43-4ADA-4226-A120-757DCE4F8D37}" type="slidenum">
              <a:rPr lang="en-US" smtClean="0"/>
              <a:pPr>
                <a:defRPr/>
              </a:pPr>
              <a:t>70</a:t>
            </a:fld>
            <a:endParaRPr 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p:txBody>
          <a:bodyPr/>
          <a:lstStyle/>
          <a:p>
            <a:pPr eaLnBrk="1" hangingPunct="1"/>
            <a:r>
              <a:rPr lang="en-US" dirty="0" smtClean="0"/>
              <a:t>Equipercentile Equating Properties</a:t>
            </a:r>
          </a:p>
        </p:txBody>
      </p:sp>
      <p:sp>
        <p:nvSpPr>
          <p:cNvPr id="73731" name="Content Placeholder 2"/>
          <p:cNvSpPr>
            <a:spLocks noGrp="1"/>
          </p:cNvSpPr>
          <p:nvPr>
            <p:ph idx="1"/>
          </p:nvPr>
        </p:nvSpPr>
        <p:spPr>
          <a:xfrm>
            <a:off x="304800" y="1812925"/>
            <a:ext cx="9601200" cy="5786438"/>
          </a:xfrm>
        </p:spPr>
        <p:txBody>
          <a:bodyPr/>
          <a:lstStyle/>
          <a:p>
            <a:pPr eaLnBrk="1" hangingPunct="1"/>
            <a:r>
              <a:rPr lang="en-US" dirty="0" smtClean="0"/>
              <a:t>Equipercentile equated scores always fall within the range of percentiles, since the function constrains results:  </a:t>
            </a:r>
            <a:r>
              <a:rPr lang="en-US" dirty="0" smtClean="0">
                <a:latin typeface="Times New Roman" pitchFamily="18" charset="0"/>
                <a:cs typeface="Times New Roman" pitchFamily="18" charset="0"/>
                <a:sym typeface="Symbol" pitchFamily="18" charset="2"/>
              </a:rPr>
              <a:t>-.5  </a:t>
            </a:r>
            <a:r>
              <a:rPr lang="en-US" dirty="0" err="1" smtClean="0">
                <a:latin typeface="Times New Roman" pitchFamily="18" charset="0"/>
                <a:cs typeface="Times New Roman" pitchFamily="18" charset="0"/>
                <a:sym typeface="Symbol" pitchFamily="18" charset="2"/>
              </a:rPr>
              <a:t>e</a:t>
            </a:r>
            <a:r>
              <a:rPr lang="en-US" i="1" baseline="-25000" dirty="0" err="1" smtClean="0">
                <a:latin typeface="Times New Roman" pitchFamily="18" charset="0"/>
                <a:cs typeface="Times New Roman" pitchFamily="18" charset="0"/>
                <a:sym typeface="Symbol" pitchFamily="18" charset="2"/>
              </a:rPr>
              <a:t>Y</a:t>
            </a:r>
            <a:r>
              <a:rPr lang="en-US" dirty="0" smtClean="0">
                <a:latin typeface="Times New Roman" pitchFamily="18" charset="0"/>
                <a:cs typeface="Times New Roman" pitchFamily="18" charset="0"/>
                <a:sym typeface="Symbol" pitchFamily="18" charset="2"/>
              </a:rPr>
              <a:t>(</a:t>
            </a:r>
            <a:r>
              <a:rPr lang="en-US" i="1" dirty="0" smtClean="0">
                <a:latin typeface="Times New Roman" pitchFamily="18" charset="0"/>
                <a:cs typeface="Times New Roman" pitchFamily="18" charset="0"/>
                <a:sym typeface="Symbol" pitchFamily="18" charset="2"/>
              </a:rPr>
              <a:t>x</a:t>
            </a:r>
            <a:r>
              <a:rPr lang="en-US" dirty="0" smtClean="0">
                <a:latin typeface="Times New Roman" pitchFamily="18" charset="0"/>
                <a:cs typeface="Times New Roman" pitchFamily="18" charset="0"/>
                <a:sym typeface="Symbol" pitchFamily="18" charset="2"/>
              </a:rPr>
              <a:t>)  </a:t>
            </a:r>
            <a:r>
              <a:rPr lang="en-US" i="1" dirty="0" smtClean="0">
                <a:latin typeface="Times New Roman" pitchFamily="18" charset="0"/>
                <a:cs typeface="Times New Roman" pitchFamily="18" charset="0"/>
                <a:sym typeface="Symbol" pitchFamily="18" charset="2"/>
              </a:rPr>
              <a:t>K</a:t>
            </a:r>
            <a:r>
              <a:rPr lang="en-US" i="1" baseline="-25000" dirty="0" smtClean="0">
                <a:latin typeface="Times New Roman" pitchFamily="18" charset="0"/>
                <a:cs typeface="Times New Roman" pitchFamily="18" charset="0"/>
                <a:sym typeface="Symbol" pitchFamily="18" charset="2"/>
              </a:rPr>
              <a:t>Y</a:t>
            </a:r>
            <a:r>
              <a:rPr lang="en-US" dirty="0" smtClean="0">
                <a:latin typeface="Times New Roman" pitchFamily="18" charset="0"/>
                <a:cs typeface="Times New Roman" pitchFamily="18" charset="0"/>
                <a:sym typeface="Symbol" pitchFamily="18" charset="2"/>
              </a:rPr>
              <a:t> + .5</a:t>
            </a:r>
          </a:p>
          <a:p>
            <a:pPr eaLnBrk="1" hangingPunct="1"/>
            <a:r>
              <a:rPr lang="en-US" dirty="0" smtClean="0">
                <a:latin typeface="Times New Roman" pitchFamily="18" charset="0"/>
                <a:cs typeface="Times New Roman" pitchFamily="18" charset="0"/>
                <a:sym typeface="Symbol" pitchFamily="18" charset="2"/>
              </a:rPr>
              <a:t>It is possible with mean and linear equating to obtain scores out of the range of possible scores.</a:t>
            </a:r>
          </a:p>
          <a:p>
            <a:pPr eaLnBrk="1" hangingPunct="1"/>
            <a:r>
              <a:rPr lang="en-US" dirty="0" smtClean="0">
                <a:latin typeface="Times New Roman" pitchFamily="18" charset="0"/>
                <a:cs typeface="Times New Roman" pitchFamily="18" charset="0"/>
                <a:sym typeface="Symbol" pitchFamily="18" charset="2"/>
              </a:rPr>
              <a:t>Ideally, the moments from Form X would equal those from Form Y; but due to the discrete nature of the scores, this does not typically result.</a:t>
            </a:r>
            <a:endParaRPr lang="en-US" dirty="0" smtClean="0"/>
          </a:p>
        </p:txBody>
      </p:sp>
      <p:sp>
        <p:nvSpPr>
          <p:cNvPr id="4" name="Slide Number Placeholder 3"/>
          <p:cNvSpPr>
            <a:spLocks noGrp="1"/>
          </p:cNvSpPr>
          <p:nvPr>
            <p:ph type="sldNum" sz="quarter" idx="12"/>
          </p:nvPr>
        </p:nvSpPr>
        <p:spPr/>
        <p:txBody>
          <a:bodyPr/>
          <a:lstStyle/>
          <a:p>
            <a:pPr>
              <a:defRPr/>
            </a:pPr>
            <a:fld id="{FC6A472F-0944-4926-B701-026B2B8F19B8}" type="slidenum">
              <a:rPr lang="en-US" smtClean="0"/>
              <a:pPr>
                <a:defRPr/>
              </a:pPr>
              <a:t>71</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smtClean="0"/>
              <a:t>Linking Method 2: Scaling</a:t>
            </a:r>
          </a:p>
        </p:txBody>
      </p:sp>
      <p:sp>
        <p:nvSpPr>
          <p:cNvPr id="21507" name="Content Placeholder 2"/>
          <p:cNvSpPr>
            <a:spLocks noGrp="1"/>
          </p:cNvSpPr>
          <p:nvPr>
            <p:ph idx="1"/>
          </p:nvPr>
        </p:nvSpPr>
        <p:spPr/>
        <p:txBody>
          <a:bodyPr/>
          <a:lstStyle/>
          <a:p>
            <a:pPr eaLnBrk="1" hangingPunct="1"/>
            <a:r>
              <a:rPr lang="en-US" smtClean="0"/>
              <a:t>To place the scores from two different tests on a common scale through some transformation.</a:t>
            </a:r>
          </a:p>
          <a:p>
            <a:pPr eaLnBrk="1" hangingPunct="1"/>
            <a:r>
              <a:rPr lang="en-US" smtClean="0"/>
              <a:t>Scaling can be done for two cases:</a:t>
            </a:r>
          </a:p>
          <a:p>
            <a:pPr lvl="1" eaLnBrk="1" hangingPunct="1"/>
            <a:r>
              <a:rPr lang="en-US" smtClean="0"/>
              <a:t>Linking measures of different constructs</a:t>
            </a:r>
          </a:p>
          <a:p>
            <a:pPr lvl="1" eaLnBrk="1" hangingPunct="1"/>
            <a:r>
              <a:rPr lang="en-US" smtClean="0"/>
              <a:t>Linking measures with similar constructs, but different test specifications</a:t>
            </a:r>
          </a:p>
        </p:txBody>
      </p:sp>
      <p:sp>
        <p:nvSpPr>
          <p:cNvPr id="4" name="Slide Number Placeholder 3"/>
          <p:cNvSpPr>
            <a:spLocks noGrp="1"/>
          </p:cNvSpPr>
          <p:nvPr>
            <p:ph type="sldNum" sz="quarter" idx="12"/>
          </p:nvPr>
        </p:nvSpPr>
        <p:spPr/>
        <p:txBody>
          <a:bodyPr/>
          <a:lstStyle/>
          <a:p>
            <a:pPr>
              <a:defRPr/>
            </a:pPr>
            <a:fld id="{6ABD881D-9533-409E-8CB4-E19D585F44FF}"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Scaling: Different Constructs/ </a:t>
            </a:r>
            <a:br>
              <a:rPr lang="en-US" dirty="0" smtClean="0"/>
            </a:br>
            <a:r>
              <a:rPr lang="en-US" dirty="0" smtClean="0"/>
              <a:t>Common Population</a:t>
            </a:r>
          </a:p>
        </p:txBody>
      </p:sp>
      <p:sp>
        <p:nvSpPr>
          <p:cNvPr id="3" name="Content Placeholder 2"/>
          <p:cNvSpPr>
            <a:spLocks noGrp="1"/>
          </p:cNvSpPr>
          <p:nvPr>
            <p:ph idx="1"/>
          </p:nvPr>
        </p:nvSpPr>
        <p:spPr/>
        <p:txBody>
          <a:bodyPr rtlCol="0">
            <a:normAutofit lnSpcReduction="10000"/>
          </a:bodyPr>
          <a:lstStyle/>
          <a:p>
            <a:pPr marL="382015" indent="-382015" eaLnBrk="1" fontAlgn="auto" hangingPunct="1">
              <a:spcAft>
                <a:spcPts val="0"/>
              </a:spcAft>
              <a:buFont typeface="Arial" pitchFamily="34" charset="0"/>
              <a:buChar char="•"/>
              <a:defRPr/>
            </a:pPr>
            <a:r>
              <a:rPr lang="en-US" dirty="0" smtClean="0"/>
              <a:t>A common example of measures of different constructs for a common population includes </a:t>
            </a:r>
            <a:r>
              <a:rPr lang="en-US" i="1" dirty="0" smtClean="0"/>
              <a:t>battery scaling</a:t>
            </a:r>
            <a:r>
              <a:rPr lang="en-US" dirty="0" smtClean="0"/>
              <a:t>, as in the case of a large test composed of a battery of measures (reading, mathematics, language use).</a:t>
            </a:r>
          </a:p>
          <a:p>
            <a:pPr marL="382015" indent="-382015" eaLnBrk="1" fontAlgn="auto" hangingPunct="1">
              <a:spcAft>
                <a:spcPts val="0"/>
              </a:spcAft>
              <a:buFont typeface="Arial" pitchFamily="34" charset="0"/>
              <a:buChar char="•"/>
              <a:defRPr/>
            </a:pPr>
            <a:r>
              <a:rPr lang="en-US" dirty="0" smtClean="0"/>
              <a:t>When the SAT-I was </a:t>
            </a:r>
            <a:r>
              <a:rPr lang="en-US" dirty="0" err="1" smtClean="0"/>
              <a:t>recentered</a:t>
            </a:r>
            <a:r>
              <a:rPr lang="en-US" dirty="0" smtClean="0"/>
              <a:t>, both the mathematics and verbal scores were given the same mean and standard deviation as a reference population from 1990.</a:t>
            </a:r>
          </a:p>
        </p:txBody>
      </p:sp>
      <p:sp>
        <p:nvSpPr>
          <p:cNvPr id="4" name="Slide Number Placeholder 3"/>
          <p:cNvSpPr>
            <a:spLocks noGrp="1"/>
          </p:cNvSpPr>
          <p:nvPr>
            <p:ph type="sldNum" sz="quarter" idx="12"/>
          </p:nvPr>
        </p:nvSpPr>
        <p:spPr/>
        <p:txBody>
          <a:bodyPr/>
          <a:lstStyle/>
          <a:p>
            <a:pPr>
              <a:defRPr/>
            </a:pPr>
            <a:fld id="{174B3BDB-3B3E-4BBF-BB5E-321B39FCE8A2}"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2472</TotalTime>
  <Words>3362</Words>
  <Application>Microsoft Office PowerPoint</Application>
  <PresentationFormat>Custom</PresentationFormat>
  <Paragraphs>518</Paragraphs>
  <Slides>71</Slides>
  <Notes>12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71</vt:i4>
      </vt:variant>
    </vt:vector>
  </HeadingPairs>
  <TitlesOfParts>
    <vt:vector size="78" baseType="lpstr">
      <vt:lpstr>Arial</vt:lpstr>
      <vt:lpstr>Calibri</vt:lpstr>
      <vt:lpstr>Symbol</vt:lpstr>
      <vt:lpstr>Times New Roman</vt:lpstr>
      <vt:lpstr>Office Theme</vt:lpstr>
      <vt:lpstr>Equation</vt:lpstr>
      <vt:lpstr>Microsoft Equation 3.0</vt:lpstr>
      <vt:lpstr>Linking</vt:lpstr>
      <vt:lpstr>Linking</vt:lpstr>
      <vt:lpstr>PowerPoint Presentation</vt:lpstr>
      <vt:lpstr>Linking Method 1: Prediction</vt:lpstr>
      <vt:lpstr>PowerPoint Presentation</vt:lpstr>
      <vt:lpstr>PowerPoint Presentation</vt:lpstr>
      <vt:lpstr>Appropriate use of Prediction</vt:lpstr>
      <vt:lpstr>Linking Method 2: Scaling</vt:lpstr>
      <vt:lpstr>Scaling: Different Constructs/  Common Population</vt:lpstr>
      <vt:lpstr>Scaling: Different Constructs &amp; Populations with Anchor Measures</vt:lpstr>
      <vt:lpstr>Scaling: Similar Constructs &amp; Reliability; Different Difficulty &amp; Population</vt:lpstr>
      <vt:lpstr>Same Construct, Different Reliability; Same Population</vt:lpstr>
      <vt:lpstr>Similar Constructs, Difficulty, &amp; Reliability; Same Population</vt:lpstr>
      <vt:lpstr>PowerPoint Presentation</vt:lpstr>
      <vt:lpstr>PowerPoint Presentation</vt:lpstr>
      <vt:lpstr>Linking Method 3: Equating</vt:lpstr>
      <vt:lpstr>What makes a Linking an Equating?</vt:lpstr>
      <vt:lpstr>Equating Requirements</vt:lpstr>
      <vt:lpstr>PowerPoint Presentation</vt:lpstr>
      <vt:lpstr>Standards for Educational &amp; Psychological Testing (2014)</vt:lpstr>
      <vt:lpstr>Standards</vt:lpstr>
      <vt:lpstr>Standards</vt:lpstr>
      <vt:lpstr>Standards</vt:lpstr>
      <vt:lpstr>Standards</vt:lpstr>
      <vt:lpstr>Standards</vt:lpstr>
      <vt:lpstr>Test Equating, Scaling, and Linking: Methods and Practices  M.J. Kolen &amp; R.L. Brennan (2004) </vt:lpstr>
      <vt:lpstr>General Issues</vt:lpstr>
      <vt:lpstr>General Issues</vt:lpstr>
      <vt:lpstr>Equating Implementation</vt:lpstr>
      <vt:lpstr>Equating Properties: Symmetry</vt:lpstr>
      <vt:lpstr>Equating Properties:  Same Specifications</vt:lpstr>
      <vt:lpstr>Equating Properties: Equity</vt:lpstr>
      <vt:lpstr>Equity</vt:lpstr>
      <vt:lpstr>Equity </vt:lpstr>
      <vt:lpstr>Equity</vt:lpstr>
      <vt:lpstr>Observed Score Equating Properties</vt:lpstr>
      <vt:lpstr>Population Invariance</vt:lpstr>
      <vt:lpstr>Equating Designs: Random Groups</vt:lpstr>
      <vt:lpstr>Single Group Counterbalancing</vt:lpstr>
      <vt:lpstr>Common Item Nonequivalent Group</vt:lpstr>
      <vt:lpstr>Common Item Nonequivalent Group</vt:lpstr>
      <vt:lpstr>Random Groups</vt:lpstr>
      <vt:lpstr>Single Group – Counterbalancing</vt:lpstr>
      <vt:lpstr>Common-Item Nonequivalent Groups</vt:lpstr>
      <vt:lpstr>Common-Item to an IRT Calibrated Pool</vt:lpstr>
      <vt:lpstr>Observed Score Equating Method 1: Mean Equating</vt:lpstr>
      <vt:lpstr>Mean Equating Properties</vt:lpstr>
      <vt:lpstr>Mean Equating Example</vt:lpstr>
      <vt:lpstr>Observed Score Equating Method 2: Linear Equating</vt:lpstr>
      <vt:lpstr>Linear Equating</vt:lpstr>
      <vt:lpstr>Linear Equating Example</vt:lpstr>
      <vt:lpstr>Linear Equating Properties</vt:lpstr>
      <vt:lpstr>Special Note: Linear Equating</vt:lpstr>
      <vt:lpstr>Observed Score Equating Method 3: Equipercentile Equating</vt:lpstr>
      <vt:lpstr>Percentiles</vt:lpstr>
      <vt:lpstr>Percentiles</vt:lpstr>
      <vt:lpstr>Percentiles</vt:lpstr>
      <vt:lpstr>Equipercentile Equating</vt:lpstr>
      <vt:lpstr>Equipercentile Equating</vt:lpstr>
      <vt:lpstr>Percentile Framework</vt:lpstr>
      <vt:lpstr>PowerPoint Presentation</vt:lpstr>
      <vt:lpstr>PowerPoint Presentation</vt:lpstr>
      <vt:lpstr>Percentile Computation Example</vt:lpstr>
      <vt:lpstr>Percentile Function</vt:lpstr>
      <vt:lpstr>Percentile Function</vt:lpstr>
      <vt:lpstr>Percentile Function</vt:lpstr>
      <vt:lpstr>Equipercentile Equating 1</vt:lpstr>
      <vt:lpstr>Equipercentile Equating 2</vt:lpstr>
      <vt:lpstr>Equipercentile Equating 3</vt:lpstr>
      <vt:lpstr>E.E. Example</vt:lpstr>
      <vt:lpstr>Equipercentile Equating Properties</vt:lpstr>
    </vt:vector>
  </TitlesOfParts>
  <Company>University of Minnesota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Michael Rodriguez</dc:creator>
  <cp:lastModifiedBy>Michael C Rodriguez</cp:lastModifiedBy>
  <cp:revision>114</cp:revision>
  <cp:lastPrinted>2016-03-28T22:59:12Z</cp:lastPrinted>
  <dcterms:created xsi:type="dcterms:W3CDTF">2008-01-18T20:16:29Z</dcterms:created>
  <dcterms:modified xsi:type="dcterms:W3CDTF">2016-04-05T16:36:39Z</dcterms:modified>
</cp:coreProperties>
</file>